
<file path=[Content_Types].xml><?xml version="1.0" encoding="utf-8"?>
<Types xmlns="http://schemas.openxmlformats.org/package/2006/content-types">
  <Override PartName="/ppt/slides/slide41.xml" ContentType="application/vnd.openxmlformats-officedocument.presentationml.slide+xml"/>
  <Override PartName="/ppt/notesSlides/notesSlide16.xml" ContentType="application/vnd.openxmlformats-officedocument.presentationml.notesSlide+xml"/>
  <Override PartName="/ppt/slides/slide50.xml" ContentType="application/vnd.openxmlformats-officedocument.presentationml.slide+xml"/>
  <Override PartName="/ppt/slides/slide18.xml" ContentType="application/vnd.openxmlformats-officedocument.presentationml.slide+xml"/>
  <Override PartName="/ppt/notesSlides/notesSlide26.xml" ContentType="application/vnd.openxmlformats-officedocument.presentationml.notes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70.xml" ContentType="application/vnd.openxmlformats-officedocument.presentationml.slide+xml"/>
  <Override PartName="/ppt/notesSlides/notesSlide45.xml" ContentType="application/vnd.openxmlformats-officedocument.presentationml.notesSlide+xml"/>
  <Override PartName="/ppt/slides/slide9.xml" ContentType="application/vnd.openxmlformats-officedocument.presentationml.slide+xml"/>
  <Override PartName="/ppt/slides/slide47.xml" ContentType="application/vnd.openxmlformats-officedocument.presentationml.slide+xml"/>
  <Override PartName="/ppt/notesSlides/notesSlide55.xml" ContentType="application/vnd.openxmlformats-officedocument.presentationml.notesSlide+xml"/>
  <Override PartName="/ppt/slides/slide56.xml" ContentType="application/vnd.openxmlformats-officedocument.presentationml.slide+xml"/>
  <Override PartName="/ppt/notesMasters/notesMaster1.xml" ContentType="application/vnd.openxmlformats-officedocument.presentationml.notesMaster+xml"/>
  <Override PartName="/ppt/notesSlides/notesSlide64.xml" ContentType="application/vnd.openxmlformats-officedocument.presentationml.notesSlide+xml"/>
  <Override PartName="/ppt/slides/slide66.xml" ContentType="application/vnd.openxmlformats-officedocument.presentationml.slide+xml"/>
  <Override PartName="/ppt/theme/theme1.xml" ContentType="application/vnd.openxmlformats-officedocument.theme+xml"/>
  <Override PartName="/ppt/notesSlides/notesSlide74.xml" ContentType="application/vnd.openxmlformats-officedocument.presentationml.notesSlide+xml"/>
  <Override PartName="/ppt/notesSlides/notesSlide2.xml" ContentType="application/vnd.openxmlformats-officedocument.presentationml.notesSlide+xml"/>
  <Override PartName="/ppt/slides/slide75.xml" ContentType="application/vnd.openxmlformats-officedocument.presentationml.slide+xml"/>
  <Default Extension="jpeg" ContentType="image/jpeg"/>
  <Override PartName="/ppt/notesSlides/notesSlide11.xml" ContentType="application/vnd.openxmlformats-officedocument.presentationml.notesSlide+xml"/>
  <Override PartName="/ppt/slides/slide13.xml" ContentType="application/vnd.openxmlformats-officedocument.presentationml.slide+xml"/>
  <Override PartName="/ppt/notesSlides/notesSlide21.xml" ContentType="application/vnd.openxmlformats-officedocument.presentationml.notesSlide+xml"/>
  <Override PartName="/ppt/slides/slide23.xml" ContentType="application/vnd.openxmlformats-officedocument.presentationml.slide+xml"/>
  <Override PartName="/ppt/notesSlides/notesSlide31.xml" ContentType="application/vnd.openxmlformats-officedocument.presentationml.notesSlide+xml"/>
  <Override PartName="/ppt/slides/slide32.xml" ContentType="application/vnd.openxmlformats-officedocument.presentationml.slide+xml"/>
  <Override PartName="/ppt/slides/slide4.xml" ContentType="application/vnd.openxmlformats-officedocument.presentationml.slide+xml"/>
  <Override PartName="/ppt/notesSlides/notesSlide40.xml" ContentType="application/vnd.openxmlformats-officedocument.presentationml.notesSlide+xml"/>
  <Override PartName="/ppt/slideLayouts/slideLayout5.xml" ContentType="application/vnd.openxmlformats-officedocument.presentationml.slideLayout+xml"/>
  <Override PartName="/ppt/slides/slide42.xml" ContentType="application/vnd.openxmlformats-officedocument.presentationml.slide+xml"/>
  <Override PartName="/ppt/notesSlides/notesSlide17.xml" ContentType="application/vnd.openxmlformats-officedocument.presentationml.notesSlide+xml"/>
  <Override PartName="/ppt/notesSlides/notesSlide50.xml" ContentType="application/vnd.openxmlformats-officedocument.presentationml.notesSlide+xml"/>
  <Override PartName="/ppt/slides/slide51.xml" ContentType="application/vnd.openxmlformats-officedocument.presentationml.slide+xml"/>
  <Override PartName="/ppt/slides/slide19.xml" ContentType="application/vnd.openxmlformats-officedocument.presentationml.slide+xml"/>
  <Override PartName="/ppt/notesSlides/notesSlide27.xml" ContentType="application/vnd.openxmlformats-officedocument.presentationml.notesSlide+xml"/>
  <Override PartName="/ppt/slideLayouts/slideLayout10.xml" ContentType="application/vnd.openxmlformats-officedocument.presentationml.slideLayout+xml"/>
  <Override PartName="/ppt/slides/slide61.xml" ContentType="application/vnd.openxmlformats-officedocument.presentationml.slide+xml"/>
  <Override PartName="/ppt/slides/slide29.xml" ContentType="application/vnd.openxmlformats-officedocument.presentationml.slide+xml"/>
  <Override PartName="/ppt/notesSlides/notesSlide36.xml" ContentType="application/vnd.openxmlformats-officedocument.presentationml.notesSlide+xml"/>
  <Override PartName="/ppt/slides/slide38.xml" ContentType="application/vnd.openxmlformats-officedocument.presentationml.slide+xml"/>
  <Override PartName="/ppt/slides/slide71.xml" ContentType="application/vnd.openxmlformats-officedocument.presentationml.slide+xml"/>
  <Override PartName="/ppt/notesSlides/notesSlide46.xml" ContentType="application/vnd.openxmlformats-officedocument.presentationml.notesSlide+xml"/>
  <Override PartName="/ppt/slides/slide48.xml" ContentType="application/vnd.openxmlformats-officedocument.presentationml.slide+xml"/>
  <Override PartName="/ppt/notesSlides/notesSlide56.xml" ContentType="application/vnd.openxmlformats-officedocument.presentationml.notesSlide+xml"/>
  <Override PartName="/ppt/slides/slide57.xml" ContentType="application/vnd.openxmlformats-officedocument.presentationml.slide+xml"/>
  <Override PartName="/ppt/notesSlides/notesSlide65.xml" ContentType="application/vnd.openxmlformats-officedocument.presentationml.notesSlide+xml"/>
  <Override PartName="/ppt/slides/slide67.xml" ContentType="application/vnd.openxmlformats-officedocument.presentationml.slide+xml"/>
  <Override PartName="/ppt/theme/theme2.xml" ContentType="application/vnd.openxmlformats-officedocument.theme+xml"/>
  <Override PartName="/ppt/notesSlides/notesSlide75.xml" ContentType="application/vnd.openxmlformats-officedocument.presentationml.notesSlide+xml"/>
  <Override PartName="/ppt/notesSlides/notesSlide3.xml" ContentType="application/vnd.openxmlformats-officedocument.presentationml.notesSlide+xml"/>
  <Override PartName="/ppt/slides/slide76.xml" ContentType="application/vnd.openxmlformats-officedocument.presentationml.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slides/slide14.xml" ContentType="application/vnd.openxmlformats-officedocument.presentationml.slide+xml"/>
  <Override PartName="/ppt/notesSlides/notesSlide22.xml" ContentType="application/vnd.openxmlformats-officedocument.presentationml.notesSlide+xml"/>
  <Override PartName="/ppt/slides/slide24.xml" ContentType="application/vnd.openxmlformats-officedocument.presentationml.slide+xml"/>
  <Default Extension="bin" ContentType="application/vnd.openxmlformats-officedocument.presentationml.printerSettings"/>
  <Override PartName="/ppt/notesSlides/notesSlide32.xml" ContentType="application/vnd.openxmlformats-officedocument.presentationml.notesSlide+xml"/>
  <Override PartName="/ppt/slides/slide33.xml" ContentType="application/vnd.openxmlformats-officedocument.presentationml.slide+xml"/>
  <Override PartName="/ppt/slides/slide5.xml" ContentType="application/vnd.openxmlformats-officedocument.presentationml.slide+xml"/>
  <Override PartName="/ppt/notesSlides/notesSlide41.xml" ContentType="application/vnd.openxmlformats-officedocument.presentationml.notesSlide+xml"/>
  <Override PartName="/ppt/slideLayouts/slideLayout6.xml" ContentType="application/vnd.openxmlformats-officedocument.presentationml.slideLayout+xml"/>
  <Default Extension="xml" ContentType="application/xml"/>
  <Override PartName="/ppt/slides/slide43.xml" ContentType="application/vnd.openxmlformats-officedocument.presentationml.slide+xml"/>
  <Override PartName="/ppt/tableStyles.xml" ContentType="application/vnd.openxmlformats-officedocument.presentationml.tableStyles+xml"/>
  <Override PartName="/ppt/notesSlides/notesSlide18.xml" ContentType="application/vnd.openxmlformats-officedocument.presentationml.notesSlide+xml"/>
  <Override PartName="/ppt/notesSlides/notesSlide51.xml" ContentType="application/vnd.openxmlformats-officedocument.presentationml.notesSlide+xml"/>
  <Override PartName="/ppt/slides/slide52.xml" ContentType="application/vnd.openxmlformats-officedocument.presentationml.slide+xml"/>
  <Override PartName="/ppt/notesSlides/notesSlide60.xml" ContentType="application/vnd.openxmlformats-officedocument.presentationml.notesSlide+xml"/>
  <Override PartName="/ppt/notesSlides/notesSlide28.xml" ContentType="application/vnd.openxmlformats-officedocument.presentationml.notesSlide+xml"/>
  <Override PartName="/ppt/slideLayouts/slideLayout11.xml" ContentType="application/vnd.openxmlformats-officedocument.presentationml.slideLayout+xml"/>
  <Override PartName="/ppt/slides/slide62.xml" ContentType="application/vnd.openxmlformats-officedocument.presentationml.slide+xml"/>
  <Override PartName="/ppt/notesSlides/notesSlide37.xml" ContentType="application/vnd.openxmlformats-officedocument.presentationml.notesSlide+xml"/>
  <Override PartName="/ppt/notesSlides/notesSlide70.xml" ContentType="application/vnd.openxmlformats-officedocument.presentationml.notesSlide+xml"/>
  <Override PartName="/docProps/app.xml" ContentType="application/vnd.openxmlformats-officedocument.extended-properties+xml"/>
  <Override PartName="/ppt/slides/slide39.xml" ContentType="application/vnd.openxmlformats-officedocument.presentationml.slide+xml"/>
  <Override PartName="/ppt/notesSlides/notesSlide47.xml" ContentType="application/vnd.openxmlformats-officedocument.presentationml.notesSlide+xml"/>
  <Override PartName="/ppt/slides/slide49.xml" ContentType="application/vnd.openxmlformats-officedocument.presentationml.slide+xml"/>
  <Override PartName="/ppt/notesSlides/notesSlide57.xml" ContentType="application/vnd.openxmlformats-officedocument.presentationml.notesSlide+xml"/>
  <Override PartName="/ppt/slides/slide58.xml" ContentType="application/vnd.openxmlformats-officedocument.presentationml.slide+xml"/>
  <Override PartName="/docProps/core.xml" ContentType="application/vnd.openxmlformats-package.core-properties+xml"/>
  <Override PartName="/ppt/notesSlides/notesSlide66.xml" ContentType="application/vnd.openxmlformats-officedocument.presentationml.notesSlide+xml"/>
  <Override PartName="/ppt/slides/slide68.xml" ContentType="application/vnd.openxmlformats-officedocument.presentationml.slide+xml"/>
  <Override PartName="/ppt/theme/theme3.xml" ContentType="application/vnd.openxmlformats-officedocument.theme+xml"/>
  <Override PartName="/ppt/notesSlides/notesSlide76.xml" ContentType="application/vnd.openxmlformats-officedocument.presentationml.notesSlide+xml"/>
  <Override PartName="/ppt/notesSlides/notesSlide4.xml" ContentType="application/vnd.openxmlformats-officedocument.presentationml.notesSlide+xml"/>
  <Override PartName="/ppt/slides/slide77.xml" ContentType="application/vnd.openxmlformats-officedocument.presentationml.slide+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13.xml" ContentType="application/vnd.openxmlformats-officedocument.presentationml.notesSlide+xml"/>
  <Override PartName="/ppt/slides/slide15.xml" ContentType="application/vnd.openxmlformats-officedocument.presentationml.slide+xml"/>
  <Override PartName="/ppt/notesSlides/notesSlide23.xml" ContentType="application/vnd.openxmlformats-officedocument.presentationml.notesSlide+xml"/>
  <Override PartName="/ppt/slides/slide25.xml" ContentType="application/vnd.openxmlformats-officedocument.presentationml.slide+xml"/>
  <Override PartName="/ppt/notesSlides/notesSlide33.xml" ContentType="application/vnd.openxmlformats-officedocument.presentationml.notesSlide+xml"/>
  <Override PartName="/ppt/slides/slide34.xml" ContentType="application/vnd.openxmlformats-officedocument.presentationml.slide+xml"/>
  <Override PartName="/ppt/slides/slide6.xml" ContentType="application/vnd.openxmlformats-officedocument.presentationml.slide+xml"/>
  <Override PartName="/ppt/notesSlides/notesSlide42.xml" ContentType="application/vnd.openxmlformats-officedocument.presentationml.notesSlide+xml"/>
  <Override PartName="/ppt/slideLayouts/slideLayout7.xml" ContentType="application/vnd.openxmlformats-officedocument.presentationml.slideLayout+xml"/>
  <Override PartName="/ppt/slides/slide44.xml" ContentType="application/vnd.openxmlformats-officedocument.presentationml.slide+xml"/>
  <Override PartName="/ppt/notesSlides/notesSlide19.xml" ContentType="application/vnd.openxmlformats-officedocument.presentationml.notesSlide+xml"/>
  <Override PartName="/ppt/notesSlides/notesSlide52.xml" ContentType="application/vnd.openxmlformats-officedocument.presentationml.notesSlide+xml"/>
  <Override PartName="/ppt/slides/slide53.xml" ContentType="application/vnd.openxmlformats-officedocument.presentationml.slide+xml"/>
  <Override PartName="/ppt/notesSlides/notesSlide61.xml" ContentType="application/vnd.openxmlformats-officedocument.presentationml.notesSlide+xml"/>
  <Override PartName="/ppt/notesSlides/notesSlide29.xml" ContentType="application/vnd.openxmlformats-officedocument.presentationml.notesSlide+xml"/>
  <Override PartName="/ppt/slides/slide63.xml" ContentType="application/vnd.openxmlformats-officedocument.presentationml.slide+xml"/>
  <Override PartName="/ppt/notesSlides/notesSlide38.xml" ContentType="application/vnd.openxmlformats-officedocument.presentationml.notesSlide+xml"/>
  <Override PartName="/ppt/notesSlides/notesSlide71.xml" ContentType="application/vnd.openxmlformats-officedocument.presentationml.notesSlide+xml"/>
  <Override PartName="/ppt/slides/slide72.xml" ContentType="application/vnd.openxmlformats-officedocument.presentationml.slide+xml"/>
  <Override PartName="/ppt/notesSlides/notesSlide48.xml" ContentType="application/vnd.openxmlformats-officedocument.presentationml.notesSlide+xml"/>
  <Override PartName="/ppt/notesSlides/notesSlide58.xml" ContentType="application/vnd.openxmlformats-officedocument.presentationml.notesSlide+xml"/>
  <Override PartName="/ppt/slides/slide59.xml" ContentType="application/vnd.openxmlformats-officedocument.presentationml.slide+xml"/>
  <Override PartName="/ppt/notesSlides/notesSlide67.xml" ContentType="application/vnd.openxmlformats-officedocument.presentationml.notesSlide+xml"/>
  <Override PartName="/ppt/slides/slide69.xml" ContentType="application/vnd.openxmlformats-officedocument.presentationml.slide+xml"/>
  <Override PartName="/ppt/notesSlides/notesSlide5.xml" ContentType="application/vnd.openxmlformats-officedocument.presentationml.notesSlide+xml"/>
  <Override PartName="/ppt/slides/slide78.xml" ContentType="application/vnd.openxmlformats-officedocument.presentationml.slide+xml"/>
  <Override PartName="/ppt/slides/slide10.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notesSlides/notesSlide14.xml" ContentType="application/vnd.openxmlformats-officedocument.presentationml.notesSlide+xml"/>
  <Override PartName="/ppt/slides/slide16.xml" ContentType="application/vnd.openxmlformats-officedocument.presentationml.slide+xml"/>
  <Override PartName="/ppt/notesSlides/notesSlide24.xml" ContentType="application/vnd.openxmlformats-officedocument.presentationml.notesSlide+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Override PartName="/ppt/notesSlides/notesSlide34.xml" ContentType="application/vnd.openxmlformats-officedocument.presentationml.notesSlide+xml"/>
  <Override PartName="/ppt/slides/slide35.xml" ContentType="application/vnd.openxmlformats-officedocument.presentationml.slide+xml"/>
  <Override PartName="/ppt/slides/slide7.xml" ContentType="application/vnd.openxmlformats-officedocument.presentationml.slide+xml"/>
  <Override PartName="/ppt/notesSlides/notesSlide43.xml" ContentType="application/vnd.openxmlformats-officedocument.presentationml.notesSlide+xml"/>
  <Override PartName="/ppt/slideLayouts/slideLayout8.xml" ContentType="application/vnd.openxmlformats-officedocument.presentationml.slideLayout+xml"/>
  <Override PartName="/ppt/slides/slide45.xml" ContentType="application/vnd.openxmlformats-officedocument.presentationml.slide+xml"/>
  <Override PartName="/ppt/notesSlides/notesSlide53.xml" ContentType="application/vnd.openxmlformats-officedocument.presentationml.notesSlide+xml"/>
  <Override PartName="/ppt/slides/slide54.xml" ContentType="application/vnd.openxmlformats-officedocument.presentationml.slide+xml"/>
  <Override PartName="/ppt/notesSlides/notesSlide62.xml" ContentType="application/vnd.openxmlformats-officedocument.presentationml.notesSlide+xml"/>
  <Override PartName="/ppt/slides/slide6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72.xml" ContentType="application/vnd.openxmlformats-officedocument.presentationml.notesSlide+xml"/>
  <Override PartName="/ppt/slides/slide73.xml" ContentType="application/vnd.openxmlformats-officedocument.presentationml.slide+xml"/>
  <Override PartName="/ppt/notesSlides/notesSlide49.xml" ContentType="application/vnd.openxmlformats-officedocument.presentationml.notesSlide+xml"/>
  <Override PartName="/ppt/presentation.xml" ContentType="application/vnd.openxmlformats-officedocument.presentationml.presentation.main+xml"/>
  <Override PartName="/ppt/notesSlides/notesSlide59.xml" ContentType="application/vnd.openxmlformats-officedocument.presentationml.notesSlide+xml"/>
  <Override PartName="/ppt/notesSlides/notesSlide68.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slides/slide11.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slideLayouts/slideLayout3.xml" ContentType="application/vnd.openxmlformats-officedocument.presentationml.slideLayout+xml"/>
  <Override PartName="/ppt/slides/slide40.xml" ContentType="application/vnd.openxmlformats-officedocument.presentationml.slide+xml"/>
  <Override PartName="/ppt/notesSlides/notesSlide15.xml" ContentType="application/vnd.openxmlformats-officedocument.presentationml.notesSlide+xml"/>
  <Override PartName="/ppt/slides/slide17.xml" ContentType="application/vnd.openxmlformats-officedocument.presentationml.slide+xml"/>
  <Override PartName="/ppt/notesSlides/notesSlide25.xml" ContentType="application/vnd.openxmlformats-officedocument.presentationml.notesSlide+xml"/>
  <Override PartName="/ppt/slides/slide27.xml" ContentType="application/vnd.openxmlformats-officedocument.presentationml.slide+xml"/>
  <Override PartName="/ppt/notesSlides/notesSlide35.xml" ContentType="application/vnd.openxmlformats-officedocument.presentationml.notesSlide+xml"/>
  <Override PartName="/ppt/slides/slide36.xml" ContentType="application/vnd.openxmlformats-officedocument.presentationml.slide+xml"/>
  <Override PartName="/ppt/slides/slide8.xml" ContentType="application/vnd.openxmlformats-officedocument.presentationml.slide+xml"/>
  <Override PartName="/ppt/notesSlides/notesSlide44.xml" ContentType="application/vnd.openxmlformats-officedocument.presentationml.notesSlide+xml"/>
  <Override PartName="/ppt/slideLayouts/slideLayout9.xml" ContentType="application/vnd.openxmlformats-officedocument.presentationml.slideLayout+xml"/>
  <Override PartName="/ppt/slides/slide46.xml" ContentType="application/vnd.openxmlformats-officedocument.presentationml.slide+xml"/>
  <Override PartName="/ppt/notesSlides/notesSlide54.xml" ContentType="application/vnd.openxmlformats-officedocument.presentationml.notesSlide+xml"/>
  <Override PartName="/ppt/slides/slide55.xml" ContentType="application/vnd.openxmlformats-officedocument.presentationml.slide+xml"/>
  <Override PartName="/ppt/notesSlides/notesSlide63.xml" ContentType="application/vnd.openxmlformats-officedocument.presentationml.notesSlide+xml"/>
  <Override PartName="/ppt/slides/slide65.xml" ContentType="application/vnd.openxmlformats-officedocument.presentationml.slide+xml"/>
  <Override PartName="/ppt/notesSlides/notesSlide73.xml" ContentType="application/vnd.openxmlformats-officedocument.presentationml.notesSlide+xml"/>
  <Override PartName="/ppt/notesSlides/notesSlide1.xml" ContentType="application/vnd.openxmlformats-officedocument.presentationml.notesSlide+xml"/>
  <Override PartName="/ppt/slides/slide74.xml" ContentType="application/vnd.openxmlformats-officedocument.presentationml.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slides/slide12.xml" ContentType="application/vnd.openxmlformats-officedocument.presentationml.slide+xml"/>
  <Override PartName="/ppt/notesSlides/notesSlide20.xml" ContentType="application/vnd.openxmlformats-officedocument.presentationml.notesSlide+xml"/>
  <Override PartName="/ppt/slides/slide22.xml" ContentType="application/vnd.openxmlformats-officedocument.presentationml.slide+xml"/>
  <Override PartName="/ppt/notesSlides/notesSlide30.xml" ContentType="application/vnd.openxmlformats-officedocument.presentationml.notesSlide+xml"/>
  <Override PartName="/ppt/slides/slide3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608" r:id="rId1"/>
  </p:sldMasterIdLst>
  <p:notesMasterIdLst>
    <p:notesMasterId r:id="rId80"/>
  </p:notesMasterIdLst>
  <p:handoutMasterIdLst>
    <p:handoutMasterId r:id="rId81"/>
  </p:handoutMasterIdLst>
  <p:sldIdLst>
    <p:sldId id="256" r:id="rId2"/>
    <p:sldId id="257" r:id="rId3"/>
    <p:sldId id="381" r:id="rId4"/>
    <p:sldId id="418" r:id="rId5"/>
    <p:sldId id="419" r:id="rId6"/>
    <p:sldId id="420" r:id="rId7"/>
    <p:sldId id="422" r:id="rId8"/>
    <p:sldId id="496" r:id="rId9"/>
    <p:sldId id="421" r:id="rId10"/>
    <p:sldId id="259" r:id="rId11"/>
    <p:sldId id="423" r:id="rId12"/>
    <p:sldId id="424" r:id="rId13"/>
    <p:sldId id="426" r:id="rId14"/>
    <p:sldId id="427" r:id="rId15"/>
    <p:sldId id="428" r:id="rId16"/>
    <p:sldId id="429" r:id="rId17"/>
    <p:sldId id="431" r:id="rId18"/>
    <p:sldId id="432" r:id="rId19"/>
    <p:sldId id="433" r:id="rId20"/>
    <p:sldId id="434" r:id="rId21"/>
    <p:sldId id="435" r:id="rId22"/>
    <p:sldId id="283" r:id="rId23"/>
    <p:sldId id="436" r:id="rId24"/>
    <p:sldId id="437" r:id="rId25"/>
    <p:sldId id="438" r:id="rId26"/>
    <p:sldId id="440" r:id="rId27"/>
    <p:sldId id="439" r:id="rId28"/>
    <p:sldId id="441" r:id="rId29"/>
    <p:sldId id="442" r:id="rId30"/>
    <p:sldId id="443" r:id="rId31"/>
    <p:sldId id="444" r:id="rId32"/>
    <p:sldId id="445" r:id="rId33"/>
    <p:sldId id="446" r:id="rId34"/>
    <p:sldId id="447" r:id="rId35"/>
    <p:sldId id="448" r:id="rId36"/>
    <p:sldId id="449" r:id="rId37"/>
    <p:sldId id="450" r:id="rId38"/>
    <p:sldId id="451" r:id="rId39"/>
    <p:sldId id="452" r:id="rId40"/>
    <p:sldId id="453" r:id="rId41"/>
    <p:sldId id="454" r:id="rId42"/>
    <p:sldId id="280" r:id="rId43"/>
    <p:sldId id="489" r:id="rId44"/>
    <p:sldId id="455" r:id="rId45"/>
    <p:sldId id="503" r:id="rId46"/>
    <p:sldId id="458" r:id="rId47"/>
    <p:sldId id="459" r:id="rId48"/>
    <p:sldId id="460" r:id="rId49"/>
    <p:sldId id="461" r:id="rId50"/>
    <p:sldId id="501" r:id="rId51"/>
    <p:sldId id="497" r:id="rId52"/>
    <p:sldId id="463" r:id="rId53"/>
    <p:sldId id="464" r:id="rId54"/>
    <p:sldId id="465" r:id="rId55"/>
    <p:sldId id="466" r:id="rId56"/>
    <p:sldId id="467" r:id="rId57"/>
    <p:sldId id="468" r:id="rId58"/>
    <p:sldId id="469" r:id="rId59"/>
    <p:sldId id="470" r:id="rId60"/>
    <p:sldId id="471" r:id="rId61"/>
    <p:sldId id="498" r:id="rId62"/>
    <p:sldId id="473" r:id="rId63"/>
    <p:sldId id="290" r:id="rId64"/>
    <p:sldId id="474" r:id="rId65"/>
    <p:sldId id="499" r:id="rId66"/>
    <p:sldId id="502" r:id="rId67"/>
    <p:sldId id="476" r:id="rId68"/>
    <p:sldId id="477" r:id="rId69"/>
    <p:sldId id="478" r:id="rId70"/>
    <p:sldId id="479" r:id="rId71"/>
    <p:sldId id="480" r:id="rId72"/>
    <p:sldId id="482" r:id="rId73"/>
    <p:sldId id="483" r:id="rId74"/>
    <p:sldId id="484" r:id="rId75"/>
    <p:sldId id="485" r:id="rId76"/>
    <p:sldId id="486" r:id="rId77"/>
    <p:sldId id="488" r:id="rId78"/>
    <p:sldId id="490" r:id="rId79"/>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0" d="100"/>
          <a:sy n="80" d="100"/>
        </p:scale>
        <p:origin x="-112" y="-2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60"/>
    </p:cViewPr>
  </p:sorterViewPr>
  <p:notesViewPr>
    <p:cSldViewPr>
      <p:cViewPr varScale="1">
        <p:scale>
          <a:sx n="55" d="100"/>
          <a:sy n="55" d="100"/>
        </p:scale>
        <p:origin x="-285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notesMaster" Target="notesMasters/notesMaster1.xml"/><Relationship Id="rId81" Type="http://schemas.openxmlformats.org/officeDocument/2006/relationships/handoutMaster" Target="handoutMasters/handoutMaster1.xml"/><Relationship Id="rId82" Type="http://schemas.openxmlformats.org/officeDocument/2006/relationships/printerSettings" Target="printerSettings/printerSettings1.bin"/><Relationship Id="rId83" Type="http://schemas.openxmlformats.org/officeDocument/2006/relationships/presProps" Target="presProps.xml"/><Relationship Id="rId84" Type="http://schemas.openxmlformats.org/officeDocument/2006/relationships/viewProps" Target="viewProps.xml"/><Relationship Id="rId85" Type="http://schemas.openxmlformats.org/officeDocument/2006/relationships/theme" Target="theme/theme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セッション７</a:t>
            </a:r>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pitchFamily="50" charset="-128"/>
                <a:cs typeface="+mn-cs"/>
              </a:defRPr>
            </a:lvl1pPr>
          </a:lstStyle>
          <a:p>
            <a:pPr>
              <a:defRPr/>
            </a:pPr>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C197840-4018-924F-88F6-F0B0F199F817}"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03CFB53D-91B8-3448-A164-948AE1889F87}" type="datetime1">
              <a:rPr lang="ja-JP" altLang="en-US"/>
              <a:pPr>
                <a:defRPr/>
              </a:pPr>
              <a:t>17.8.28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8A69978C-1DC1-3648-8ACF-2E912258DA0D}"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6388" name="スライド番号プレースホルダ 3"/>
          <p:cNvSpPr>
            <a:spLocks noGrp="1"/>
          </p:cNvSpPr>
          <p:nvPr>
            <p:ph type="sldNum" sz="quarter" idx="5"/>
          </p:nvPr>
        </p:nvSpPr>
        <p:spPr bwMode="auto">
          <a:noFill/>
          <a:ln>
            <a:miter lim="800000"/>
            <a:headEnd/>
            <a:tailEnd/>
          </a:ln>
        </p:spPr>
        <p:txBody>
          <a:bodyPr/>
          <a:lstStyle/>
          <a:p>
            <a:fld id="{80955754-D0D3-B548-8975-5A8578D22275}" type="slidenum">
              <a:rPr lang="ja-JP" altLang="en-US"/>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5843" name="ノート プレースホルダ 2"/>
          <p:cNvSpPr>
            <a:spLocks noGrp="1"/>
          </p:cNvSpPr>
          <p:nvPr>
            <p:ph type="body" idx="1"/>
          </p:nvPr>
        </p:nvSpPr>
        <p:spPr bwMode="auto">
          <a:noFill/>
        </p:spPr>
        <p:txBody>
          <a:bodyPr/>
          <a:lstStyle/>
          <a:p>
            <a:endParaRPr lang="ja-JP" altLang="en-US"/>
          </a:p>
        </p:txBody>
      </p:sp>
      <p:sp>
        <p:nvSpPr>
          <p:cNvPr id="35844" name="スライド番号プレースホルダ 3"/>
          <p:cNvSpPr>
            <a:spLocks noGrp="1"/>
          </p:cNvSpPr>
          <p:nvPr>
            <p:ph type="sldNum" sz="quarter" idx="5"/>
          </p:nvPr>
        </p:nvSpPr>
        <p:spPr bwMode="auto">
          <a:noFill/>
          <a:ln>
            <a:miter lim="800000"/>
            <a:headEnd/>
            <a:tailEnd/>
          </a:ln>
        </p:spPr>
        <p:txBody>
          <a:bodyPr/>
          <a:lstStyle/>
          <a:p>
            <a:fld id="{A6E0977C-970B-2C48-B63E-E4C3A37F7FCE}" type="slidenum">
              <a:rPr lang="ja-JP" altLang="en-US"/>
              <a:pPr/>
              <a:t>11</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7891" name="ノート プレースホルダ 2"/>
          <p:cNvSpPr>
            <a:spLocks noGrp="1"/>
          </p:cNvSpPr>
          <p:nvPr>
            <p:ph type="body" idx="1"/>
          </p:nvPr>
        </p:nvSpPr>
        <p:spPr bwMode="auto">
          <a:noFill/>
        </p:spPr>
        <p:txBody>
          <a:bodyPr/>
          <a:lstStyle/>
          <a:p>
            <a:endParaRPr lang="ja-JP" altLang="en-US"/>
          </a:p>
        </p:txBody>
      </p:sp>
      <p:sp>
        <p:nvSpPr>
          <p:cNvPr id="37892" name="スライド番号プレースホルダ 3"/>
          <p:cNvSpPr>
            <a:spLocks noGrp="1"/>
          </p:cNvSpPr>
          <p:nvPr>
            <p:ph type="sldNum" sz="quarter" idx="5"/>
          </p:nvPr>
        </p:nvSpPr>
        <p:spPr bwMode="auto">
          <a:noFill/>
          <a:ln>
            <a:miter lim="800000"/>
            <a:headEnd/>
            <a:tailEnd/>
          </a:ln>
        </p:spPr>
        <p:txBody>
          <a:bodyPr/>
          <a:lstStyle/>
          <a:p>
            <a:fld id="{37718B97-9569-9845-93F6-1F41E39E4329}" type="slidenum">
              <a:rPr lang="ja-JP" altLang="en-US"/>
              <a:pPr/>
              <a:t>12</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9939" name="ノート プレースホルダ 2"/>
          <p:cNvSpPr>
            <a:spLocks noGrp="1"/>
          </p:cNvSpPr>
          <p:nvPr>
            <p:ph type="body" idx="1"/>
          </p:nvPr>
        </p:nvSpPr>
        <p:spPr bwMode="auto">
          <a:noFill/>
        </p:spPr>
        <p:txBody>
          <a:bodyPr/>
          <a:lstStyle/>
          <a:p>
            <a:endParaRPr lang="ja-JP" altLang="en-US"/>
          </a:p>
        </p:txBody>
      </p:sp>
      <p:sp>
        <p:nvSpPr>
          <p:cNvPr id="39940" name="スライド番号プレースホルダ 3"/>
          <p:cNvSpPr>
            <a:spLocks noGrp="1"/>
          </p:cNvSpPr>
          <p:nvPr>
            <p:ph type="sldNum" sz="quarter" idx="5"/>
          </p:nvPr>
        </p:nvSpPr>
        <p:spPr bwMode="auto">
          <a:noFill/>
          <a:ln>
            <a:miter lim="800000"/>
            <a:headEnd/>
            <a:tailEnd/>
          </a:ln>
        </p:spPr>
        <p:txBody>
          <a:bodyPr/>
          <a:lstStyle/>
          <a:p>
            <a:fld id="{4B1C0B56-F8D8-1444-BC20-D90C3E0CEF72}" type="slidenum">
              <a:rPr lang="ja-JP" altLang="en-US"/>
              <a:pPr/>
              <a:t>13</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1987" name="ノート プレースホルダ 2"/>
          <p:cNvSpPr>
            <a:spLocks noGrp="1"/>
          </p:cNvSpPr>
          <p:nvPr>
            <p:ph type="body" idx="1"/>
          </p:nvPr>
        </p:nvSpPr>
        <p:spPr bwMode="auto">
          <a:noFill/>
        </p:spPr>
        <p:txBody>
          <a:bodyPr/>
          <a:lstStyle/>
          <a:p>
            <a:endParaRPr lang="ja-JP" altLang="en-US"/>
          </a:p>
        </p:txBody>
      </p:sp>
      <p:sp>
        <p:nvSpPr>
          <p:cNvPr id="41988" name="スライド番号プレースホルダ 3"/>
          <p:cNvSpPr>
            <a:spLocks noGrp="1"/>
          </p:cNvSpPr>
          <p:nvPr>
            <p:ph type="sldNum" sz="quarter" idx="5"/>
          </p:nvPr>
        </p:nvSpPr>
        <p:spPr bwMode="auto">
          <a:noFill/>
          <a:ln>
            <a:miter lim="800000"/>
            <a:headEnd/>
            <a:tailEnd/>
          </a:ln>
        </p:spPr>
        <p:txBody>
          <a:bodyPr/>
          <a:lstStyle/>
          <a:p>
            <a:fld id="{27F13056-02BD-594F-97D5-DCF67FE970F3}" type="slidenum">
              <a:rPr lang="ja-JP" altLang="en-US"/>
              <a:pPr/>
              <a:t>14</a:t>
            </a:fld>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4035" name="ノート プレースホルダ 2"/>
          <p:cNvSpPr>
            <a:spLocks noGrp="1"/>
          </p:cNvSpPr>
          <p:nvPr>
            <p:ph type="body" idx="1"/>
          </p:nvPr>
        </p:nvSpPr>
        <p:spPr bwMode="auto">
          <a:noFill/>
        </p:spPr>
        <p:txBody>
          <a:bodyPr/>
          <a:lstStyle/>
          <a:p>
            <a:endParaRPr lang="ja-JP" altLang="en-US"/>
          </a:p>
        </p:txBody>
      </p:sp>
      <p:sp>
        <p:nvSpPr>
          <p:cNvPr id="44036" name="スライド番号プレースホルダ 3"/>
          <p:cNvSpPr>
            <a:spLocks noGrp="1"/>
          </p:cNvSpPr>
          <p:nvPr>
            <p:ph type="sldNum" sz="quarter" idx="5"/>
          </p:nvPr>
        </p:nvSpPr>
        <p:spPr bwMode="auto">
          <a:noFill/>
          <a:ln>
            <a:miter lim="800000"/>
            <a:headEnd/>
            <a:tailEnd/>
          </a:ln>
        </p:spPr>
        <p:txBody>
          <a:bodyPr/>
          <a:lstStyle/>
          <a:p>
            <a:fld id="{B5B2977E-501D-C143-BBCA-579CB2A6903C}" type="slidenum">
              <a:rPr lang="ja-JP" altLang="en-US"/>
              <a:pPr/>
              <a:t>15</a:t>
            </a:fld>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6083" name="ノート プレースホルダ 2"/>
          <p:cNvSpPr>
            <a:spLocks noGrp="1"/>
          </p:cNvSpPr>
          <p:nvPr>
            <p:ph type="body" idx="1"/>
          </p:nvPr>
        </p:nvSpPr>
        <p:spPr bwMode="auto">
          <a:noFill/>
        </p:spPr>
        <p:txBody>
          <a:bodyPr/>
          <a:lstStyle/>
          <a:p>
            <a:endParaRPr lang="ja-JP" altLang="en-US"/>
          </a:p>
        </p:txBody>
      </p:sp>
      <p:sp>
        <p:nvSpPr>
          <p:cNvPr id="46084" name="スライド番号プレースホルダ 3"/>
          <p:cNvSpPr>
            <a:spLocks noGrp="1"/>
          </p:cNvSpPr>
          <p:nvPr>
            <p:ph type="sldNum" sz="quarter" idx="5"/>
          </p:nvPr>
        </p:nvSpPr>
        <p:spPr bwMode="auto">
          <a:noFill/>
          <a:ln>
            <a:miter lim="800000"/>
            <a:headEnd/>
            <a:tailEnd/>
          </a:ln>
        </p:spPr>
        <p:txBody>
          <a:bodyPr/>
          <a:lstStyle/>
          <a:p>
            <a:fld id="{5E85ED0A-5520-E44C-ACDE-C7661BDEFA10}" type="slidenum">
              <a:rPr lang="ja-JP" altLang="en-US"/>
              <a:pPr/>
              <a:t>16</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8131" name="ノート プレースホルダ 2"/>
          <p:cNvSpPr>
            <a:spLocks noGrp="1"/>
          </p:cNvSpPr>
          <p:nvPr>
            <p:ph type="body" idx="1"/>
          </p:nvPr>
        </p:nvSpPr>
        <p:spPr bwMode="auto">
          <a:noFill/>
        </p:spPr>
        <p:txBody>
          <a:bodyPr/>
          <a:lstStyle/>
          <a:p>
            <a:endParaRPr lang="ja-JP" altLang="en-US"/>
          </a:p>
        </p:txBody>
      </p:sp>
      <p:sp>
        <p:nvSpPr>
          <p:cNvPr id="48132" name="スライド番号プレースホルダ 3"/>
          <p:cNvSpPr>
            <a:spLocks noGrp="1"/>
          </p:cNvSpPr>
          <p:nvPr>
            <p:ph type="sldNum" sz="quarter" idx="5"/>
          </p:nvPr>
        </p:nvSpPr>
        <p:spPr bwMode="auto">
          <a:noFill/>
          <a:ln>
            <a:miter lim="800000"/>
            <a:headEnd/>
            <a:tailEnd/>
          </a:ln>
        </p:spPr>
        <p:txBody>
          <a:bodyPr/>
          <a:lstStyle/>
          <a:p>
            <a:fld id="{8A676768-A5EC-8542-8D33-54F09CCB1FCD}" type="slidenum">
              <a:rPr lang="ja-JP" altLang="en-US"/>
              <a:pPr/>
              <a:t>17</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0179" name="ノート プレースホルダ 2"/>
          <p:cNvSpPr>
            <a:spLocks noGrp="1"/>
          </p:cNvSpPr>
          <p:nvPr>
            <p:ph type="body" idx="1"/>
          </p:nvPr>
        </p:nvSpPr>
        <p:spPr bwMode="auto">
          <a:noFill/>
        </p:spPr>
        <p:txBody>
          <a:bodyPr/>
          <a:lstStyle/>
          <a:p>
            <a:endParaRPr lang="ja-JP" altLang="en-US"/>
          </a:p>
        </p:txBody>
      </p:sp>
      <p:sp>
        <p:nvSpPr>
          <p:cNvPr id="50180" name="スライド番号プレースホルダ 3"/>
          <p:cNvSpPr>
            <a:spLocks noGrp="1"/>
          </p:cNvSpPr>
          <p:nvPr>
            <p:ph type="sldNum" sz="quarter" idx="5"/>
          </p:nvPr>
        </p:nvSpPr>
        <p:spPr bwMode="auto">
          <a:noFill/>
          <a:ln>
            <a:miter lim="800000"/>
            <a:headEnd/>
            <a:tailEnd/>
          </a:ln>
        </p:spPr>
        <p:txBody>
          <a:bodyPr/>
          <a:lstStyle/>
          <a:p>
            <a:fld id="{DAC5B758-FC83-1D44-B405-4A7907E539B1}" type="slidenum">
              <a:rPr lang="ja-JP" altLang="en-US"/>
              <a:pPr/>
              <a:t>18</a:t>
            </a:fld>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2227" name="ノート プレースホルダ 2"/>
          <p:cNvSpPr>
            <a:spLocks noGrp="1"/>
          </p:cNvSpPr>
          <p:nvPr>
            <p:ph type="body" idx="1"/>
          </p:nvPr>
        </p:nvSpPr>
        <p:spPr bwMode="auto">
          <a:noFill/>
        </p:spPr>
        <p:txBody>
          <a:bodyPr/>
          <a:lstStyle/>
          <a:p>
            <a:endParaRPr lang="ja-JP" altLang="en-US"/>
          </a:p>
        </p:txBody>
      </p:sp>
      <p:sp>
        <p:nvSpPr>
          <p:cNvPr id="52228" name="スライド番号プレースホルダ 3"/>
          <p:cNvSpPr>
            <a:spLocks noGrp="1"/>
          </p:cNvSpPr>
          <p:nvPr>
            <p:ph type="sldNum" sz="quarter" idx="5"/>
          </p:nvPr>
        </p:nvSpPr>
        <p:spPr bwMode="auto">
          <a:noFill/>
          <a:ln>
            <a:miter lim="800000"/>
            <a:headEnd/>
            <a:tailEnd/>
          </a:ln>
        </p:spPr>
        <p:txBody>
          <a:bodyPr/>
          <a:lstStyle/>
          <a:p>
            <a:fld id="{A5373159-0572-C041-9045-EE2B5A3B43F8}" type="slidenum">
              <a:rPr lang="ja-JP" altLang="en-US"/>
              <a:pPr/>
              <a:t>19</a:t>
            </a:fld>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4275" name="ノート プレースホルダ 2"/>
          <p:cNvSpPr>
            <a:spLocks noGrp="1"/>
          </p:cNvSpPr>
          <p:nvPr>
            <p:ph type="body" idx="1"/>
          </p:nvPr>
        </p:nvSpPr>
        <p:spPr bwMode="auto">
          <a:noFill/>
        </p:spPr>
        <p:txBody>
          <a:bodyPr/>
          <a:lstStyle/>
          <a:p>
            <a:endParaRPr lang="ja-JP" altLang="en-US"/>
          </a:p>
        </p:txBody>
      </p:sp>
      <p:sp>
        <p:nvSpPr>
          <p:cNvPr id="54276" name="スライド番号プレースホルダ 3"/>
          <p:cNvSpPr>
            <a:spLocks noGrp="1"/>
          </p:cNvSpPr>
          <p:nvPr>
            <p:ph type="sldNum" sz="quarter" idx="5"/>
          </p:nvPr>
        </p:nvSpPr>
        <p:spPr bwMode="auto">
          <a:noFill/>
          <a:ln>
            <a:miter lim="800000"/>
            <a:headEnd/>
            <a:tailEnd/>
          </a:ln>
        </p:spPr>
        <p:txBody>
          <a:bodyPr/>
          <a:lstStyle/>
          <a:p>
            <a:fld id="{1B68B634-8325-2744-BC9B-5FCC7418AAC1}" type="slidenum">
              <a:rPr lang="ja-JP" altLang="en-US"/>
              <a:pPr/>
              <a:t>20</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8436" name="スライド番号プレースホルダ 3"/>
          <p:cNvSpPr>
            <a:spLocks noGrp="1"/>
          </p:cNvSpPr>
          <p:nvPr>
            <p:ph type="sldNum" sz="quarter" idx="5"/>
          </p:nvPr>
        </p:nvSpPr>
        <p:spPr bwMode="auto">
          <a:noFill/>
          <a:ln>
            <a:miter lim="800000"/>
            <a:headEnd/>
            <a:tailEnd/>
          </a:ln>
        </p:spPr>
        <p:txBody>
          <a:bodyPr/>
          <a:lstStyle/>
          <a:p>
            <a:fld id="{680C263B-2F44-A24F-8770-CE17AC4CBF93}" type="slidenum">
              <a:rPr lang="ja-JP" altLang="en-US"/>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6323" name="ノート プレースホルダ 2"/>
          <p:cNvSpPr>
            <a:spLocks noGrp="1"/>
          </p:cNvSpPr>
          <p:nvPr>
            <p:ph type="body" idx="1"/>
          </p:nvPr>
        </p:nvSpPr>
        <p:spPr bwMode="auto">
          <a:noFill/>
        </p:spPr>
        <p:txBody>
          <a:bodyPr/>
          <a:lstStyle/>
          <a:p>
            <a:endParaRPr lang="ja-JP" altLang="en-US"/>
          </a:p>
        </p:txBody>
      </p:sp>
      <p:sp>
        <p:nvSpPr>
          <p:cNvPr id="56324" name="スライド番号プレースホルダ 3"/>
          <p:cNvSpPr>
            <a:spLocks noGrp="1"/>
          </p:cNvSpPr>
          <p:nvPr>
            <p:ph type="sldNum" sz="quarter" idx="5"/>
          </p:nvPr>
        </p:nvSpPr>
        <p:spPr bwMode="auto">
          <a:noFill/>
          <a:ln>
            <a:miter lim="800000"/>
            <a:headEnd/>
            <a:tailEnd/>
          </a:ln>
        </p:spPr>
        <p:txBody>
          <a:bodyPr/>
          <a:lstStyle/>
          <a:p>
            <a:fld id="{E030B6B8-A0D0-3C47-AAA1-3C5BE904839A}" type="slidenum">
              <a:rPr lang="ja-JP" altLang="en-US"/>
              <a:pPr/>
              <a:t>21</a:t>
            </a:fld>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8371" name="ノート プレースホルダ 2"/>
          <p:cNvSpPr>
            <a:spLocks noGrp="1"/>
          </p:cNvSpPr>
          <p:nvPr>
            <p:ph type="body" idx="1"/>
          </p:nvPr>
        </p:nvSpPr>
        <p:spPr bwMode="auto">
          <a:noFill/>
        </p:spPr>
        <p:txBody>
          <a:bodyPr/>
          <a:lstStyle/>
          <a:p>
            <a:pPr eaLnBrk="1" hangingPunct="1"/>
            <a:endParaRPr lang="ja-JP" altLang="en-US"/>
          </a:p>
        </p:txBody>
      </p:sp>
      <p:sp>
        <p:nvSpPr>
          <p:cNvPr id="58372" name="スライド番号プレースホルダ 3"/>
          <p:cNvSpPr>
            <a:spLocks noGrp="1"/>
          </p:cNvSpPr>
          <p:nvPr>
            <p:ph type="sldNum" sz="quarter" idx="5"/>
          </p:nvPr>
        </p:nvSpPr>
        <p:spPr bwMode="auto">
          <a:noFill/>
          <a:ln>
            <a:miter lim="800000"/>
            <a:headEnd/>
            <a:tailEnd/>
          </a:ln>
        </p:spPr>
        <p:txBody>
          <a:bodyPr/>
          <a:lstStyle/>
          <a:p>
            <a:fld id="{3DCF45C9-6A5E-CE4E-8C1E-CE02BA863CD2}" type="slidenum">
              <a:rPr lang="ja-JP" altLang="en-US"/>
              <a:pPr/>
              <a:t>22</a:t>
            </a:fld>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0419" name="ノート プレースホルダ 2"/>
          <p:cNvSpPr>
            <a:spLocks noGrp="1"/>
          </p:cNvSpPr>
          <p:nvPr>
            <p:ph type="body" idx="1"/>
          </p:nvPr>
        </p:nvSpPr>
        <p:spPr bwMode="auto">
          <a:noFill/>
        </p:spPr>
        <p:txBody>
          <a:bodyPr/>
          <a:lstStyle/>
          <a:p>
            <a:endParaRPr lang="ja-JP" altLang="en-US"/>
          </a:p>
        </p:txBody>
      </p:sp>
      <p:sp>
        <p:nvSpPr>
          <p:cNvPr id="60420" name="スライド番号プレースホルダ 3"/>
          <p:cNvSpPr>
            <a:spLocks noGrp="1"/>
          </p:cNvSpPr>
          <p:nvPr>
            <p:ph type="sldNum" sz="quarter" idx="5"/>
          </p:nvPr>
        </p:nvSpPr>
        <p:spPr bwMode="auto">
          <a:noFill/>
          <a:ln>
            <a:miter lim="800000"/>
            <a:headEnd/>
            <a:tailEnd/>
          </a:ln>
        </p:spPr>
        <p:txBody>
          <a:bodyPr/>
          <a:lstStyle/>
          <a:p>
            <a:fld id="{1D42C383-7B0D-8648-B5D7-6876D8CB357E}" type="slidenum">
              <a:rPr lang="ja-JP" altLang="en-US"/>
              <a:pPr/>
              <a:t>23</a:t>
            </a:fld>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2467" name="ノート プレースホルダ 2"/>
          <p:cNvSpPr>
            <a:spLocks noGrp="1"/>
          </p:cNvSpPr>
          <p:nvPr>
            <p:ph type="body" idx="1"/>
          </p:nvPr>
        </p:nvSpPr>
        <p:spPr bwMode="auto">
          <a:noFill/>
        </p:spPr>
        <p:txBody>
          <a:bodyPr/>
          <a:lstStyle/>
          <a:p>
            <a:endParaRPr lang="ja-JP" altLang="en-US"/>
          </a:p>
        </p:txBody>
      </p:sp>
      <p:sp>
        <p:nvSpPr>
          <p:cNvPr id="62468" name="スライド番号プレースホルダ 3"/>
          <p:cNvSpPr>
            <a:spLocks noGrp="1"/>
          </p:cNvSpPr>
          <p:nvPr>
            <p:ph type="sldNum" sz="quarter" idx="5"/>
          </p:nvPr>
        </p:nvSpPr>
        <p:spPr bwMode="auto">
          <a:noFill/>
          <a:ln>
            <a:miter lim="800000"/>
            <a:headEnd/>
            <a:tailEnd/>
          </a:ln>
        </p:spPr>
        <p:txBody>
          <a:bodyPr/>
          <a:lstStyle/>
          <a:p>
            <a:fld id="{C2664868-0E82-624B-88B6-6987A2FDB8C9}" type="slidenum">
              <a:rPr lang="ja-JP" altLang="en-US"/>
              <a:pPr/>
              <a:t>24</a:t>
            </a:fld>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4515" name="ノート プレースホルダ 2"/>
          <p:cNvSpPr>
            <a:spLocks noGrp="1"/>
          </p:cNvSpPr>
          <p:nvPr>
            <p:ph type="body" idx="1"/>
          </p:nvPr>
        </p:nvSpPr>
        <p:spPr bwMode="auto">
          <a:noFill/>
        </p:spPr>
        <p:txBody>
          <a:bodyPr/>
          <a:lstStyle/>
          <a:p>
            <a:endParaRPr lang="ja-JP" altLang="en-US"/>
          </a:p>
        </p:txBody>
      </p:sp>
      <p:sp>
        <p:nvSpPr>
          <p:cNvPr id="64516" name="スライド番号プレースホルダ 3"/>
          <p:cNvSpPr>
            <a:spLocks noGrp="1"/>
          </p:cNvSpPr>
          <p:nvPr>
            <p:ph type="sldNum" sz="quarter" idx="5"/>
          </p:nvPr>
        </p:nvSpPr>
        <p:spPr bwMode="auto">
          <a:noFill/>
          <a:ln>
            <a:miter lim="800000"/>
            <a:headEnd/>
            <a:tailEnd/>
          </a:ln>
        </p:spPr>
        <p:txBody>
          <a:bodyPr/>
          <a:lstStyle/>
          <a:p>
            <a:fld id="{72D43BB1-DA36-474D-BA81-447A84A19F50}" type="slidenum">
              <a:rPr lang="ja-JP" altLang="en-US"/>
              <a:pPr/>
              <a:t>25</a:t>
            </a:fld>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6563" name="ノート プレースホルダ 2"/>
          <p:cNvSpPr>
            <a:spLocks noGrp="1"/>
          </p:cNvSpPr>
          <p:nvPr>
            <p:ph type="body" idx="1"/>
          </p:nvPr>
        </p:nvSpPr>
        <p:spPr bwMode="auto">
          <a:noFill/>
        </p:spPr>
        <p:txBody>
          <a:bodyPr/>
          <a:lstStyle/>
          <a:p>
            <a:endParaRPr lang="ja-JP" altLang="en-US"/>
          </a:p>
        </p:txBody>
      </p:sp>
      <p:sp>
        <p:nvSpPr>
          <p:cNvPr id="66564" name="スライド番号プレースホルダ 3"/>
          <p:cNvSpPr>
            <a:spLocks noGrp="1"/>
          </p:cNvSpPr>
          <p:nvPr>
            <p:ph type="sldNum" sz="quarter" idx="5"/>
          </p:nvPr>
        </p:nvSpPr>
        <p:spPr bwMode="auto">
          <a:noFill/>
          <a:ln>
            <a:miter lim="800000"/>
            <a:headEnd/>
            <a:tailEnd/>
          </a:ln>
        </p:spPr>
        <p:txBody>
          <a:bodyPr/>
          <a:lstStyle/>
          <a:p>
            <a:fld id="{2B9FEA50-5073-4D4B-965C-375B8064D065}" type="slidenum">
              <a:rPr lang="ja-JP" altLang="en-US"/>
              <a:pPr/>
              <a:t>26</a:t>
            </a:fld>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8611" name="ノート プレースホルダ 2"/>
          <p:cNvSpPr>
            <a:spLocks noGrp="1"/>
          </p:cNvSpPr>
          <p:nvPr>
            <p:ph type="body" idx="1"/>
          </p:nvPr>
        </p:nvSpPr>
        <p:spPr bwMode="auto">
          <a:noFill/>
        </p:spPr>
        <p:txBody>
          <a:bodyPr/>
          <a:lstStyle/>
          <a:p>
            <a:endParaRPr lang="ja-JP" altLang="en-US"/>
          </a:p>
        </p:txBody>
      </p:sp>
      <p:sp>
        <p:nvSpPr>
          <p:cNvPr id="68612" name="スライド番号プレースホルダ 3"/>
          <p:cNvSpPr>
            <a:spLocks noGrp="1"/>
          </p:cNvSpPr>
          <p:nvPr>
            <p:ph type="sldNum" sz="quarter" idx="5"/>
          </p:nvPr>
        </p:nvSpPr>
        <p:spPr bwMode="auto">
          <a:noFill/>
          <a:ln>
            <a:miter lim="800000"/>
            <a:headEnd/>
            <a:tailEnd/>
          </a:ln>
        </p:spPr>
        <p:txBody>
          <a:bodyPr/>
          <a:lstStyle/>
          <a:p>
            <a:fld id="{F9C99FAD-994C-D545-90A5-964E4BF7A4E3}" type="slidenum">
              <a:rPr lang="ja-JP" altLang="en-US"/>
              <a:pPr/>
              <a:t>27</a:t>
            </a:fld>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0659" name="ノート プレースホルダ 2"/>
          <p:cNvSpPr>
            <a:spLocks noGrp="1"/>
          </p:cNvSpPr>
          <p:nvPr>
            <p:ph type="body" idx="1"/>
          </p:nvPr>
        </p:nvSpPr>
        <p:spPr bwMode="auto">
          <a:noFill/>
        </p:spPr>
        <p:txBody>
          <a:bodyPr/>
          <a:lstStyle/>
          <a:p>
            <a:endParaRPr lang="ja-JP" altLang="en-US"/>
          </a:p>
        </p:txBody>
      </p:sp>
      <p:sp>
        <p:nvSpPr>
          <p:cNvPr id="70660" name="スライド番号プレースホルダ 3"/>
          <p:cNvSpPr>
            <a:spLocks noGrp="1"/>
          </p:cNvSpPr>
          <p:nvPr>
            <p:ph type="sldNum" sz="quarter" idx="5"/>
          </p:nvPr>
        </p:nvSpPr>
        <p:spPr bwMode="auto">
          <a:noFill/>
          <a:ln>
            <a:miter lim="800000"/>
            <a:headEnd/>
            <a:tailEnd/>
          </a:ln>
        </p:spPr>
        <p:txBody>
          <a:bodyPr/>
          <a:lstStyle/>
          <a:p>
            <a:fld id="{99EC6551-E269-1B46-9225-24E50184A3E2}" type="slidenum">
              <a:rPr lang="ja-JP" altLang="en-US"/>
              <a:pPr/>
              <a:t>28</a:t>
            </a:fld>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2707" name="ノート プレースホルダ 2"/>
          <p:cNvSpPr>
            <a:spLocks noGrp="1"/>
          </p:cNvSpPr>
          <p:nvPr>
            <p:ph type="body" idx="1"/>
          </p:nvPr>
        </p:nvSpPr>
        <p:spPr bwMode="auto">
          <a:noFill/>
        </p:spPr>
        <p:txBody>
          <a:bodyPr/>
          <a:lstStyle/>
          <a:p>
            <a:endParaRPr lang="ja-JP" altLang="en-US"/>
          </a:p>
        </p:txBody>
      </p:sp>
      <p:sp>
        <p:nvSpPr>
          <p:cNvPr id="72708" name="スライド番号プレースホルダ 3"/>
          <p:cNvSpPr>
            <a:spLocks noGrp="1"/>
          </p:cNvSpPr>
          <p:nvPr>
            <p:ph type="sldNum" sz="quarter" idx="5"/>
          </p:nvPr>
        </p:nvSpPr>
        <p:spPr bwMode="auto">
          <a:noFill/>
          <a:ln>
            <a:miter lim="800000"/>
            <a:headEnd/>
            <a:tailEnd/>
          </a:ln>
        </p:spPr>
        <p:txBody>
          <a:bodyPr/>
          <a:lstStyle/>
          <a:p>
            <a:fld id="{420E893C-C0E3-614F-A57F-846E7C095D8D}" type="slidenum">
              <a:rPr lang="ja-JP" altLang="en-US"/>
              <a:pPr/>
              <a:t>29</a:t>
            </a:fld>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4755" name="ノート プレースホルダ 2"/>
          <p:cNvSpPr>
            <a:spLocks noGrp="1"/>
          </p:cNvSpPr>
          <p:nvPr>
            <p:ph type="body" idx="1"/>
          </p:nvPr>
        </p:nvSpPr>
        <p:spPr bwMode="auto">
          <a:noFill/>
        </p:spPr>
        <p:txBody>
          <a:bodyPr/>
          <a:lstStyle/>
          <a:p>
            <a:endParaRPr lang="ja-JP" altLang="en-US"/>
          </a:p>
        </p:txBody>
      </p:sp>
      <p:sp>
        <p:nvSpPr>
          <p:cNvPr id="74756" name="スライド番号プレースホルダ 3"/>
          <p:cNvSpPr>
            <a:spLocks noGrp="1"/>
          </p:cNvSpPr>
          <p:nvPr>
            <p:ph type="sldNum" sz="quarter" idx="5"/>
          </p:nvPr>
        </p:nvSpPr>
        <p:spPr bwMode="auto">
          <a:noFill/>
          <a:ln>
            <a:miter lim="800000"/>
            <a:headEnd/>
            <a:tailEnd/>
          </a:ln>
        </p:spPr>
        <p:txBody>
          <a:bodyPr/>
          <a:lstStyle/>
          <a:p>
            <a:fld id="{7B2838A3-E874-AE4B-AEC5-A666F3225A38}" type="slidenum">
              <a:rPr lang="ja-JP" altLang="en-US"/>
              <a:pPr/>
              <a:t>30</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endParaRPr lang="ja-JP" altLang="en-US"/>
          </a:p>
        </p:txBody>
      </p:sp>
      <p:sp>
        <p:nvSpPr>
          <p:cNvPr id="20484" name="スライド番号プレースホルダ 3"/>
          <p:cNvSpPr>
            <a:spLocks noGrp="1"/>
          </p:cNvSpPr>
          <p:nvPr>
            <p:ph type="sldNum" sz="quarter" idx="5"/>
          </p:nvPr>
        </p:nvSpPr>
        <p:spPr bwMode="auto">
          <a:noFill/>
          <a:ln>
            <a:miter lim="800000"/>
            <a:headEnd/>
            <a:tailEnd/>
          </a:ln>
        </p:spPr>
        <p:txBody>
          <a:bodyPr/>
          <a:lstStyle/>
          <a:p>
            <a:fld id="{FDFD182D-0483-304B-8730-A955CC9D04C8}" type="slidenum">
              <a:rPr lang="ja-JP" altLang="en-US"/>
              <a:pPr/>
              <a:t>3</a:t>
            </a:fld>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6803" name="ノート プレースホルダ 2"/>
          <p:cNvSpPr>
            <a:spLocks noGrp="1"/>
          </p:cNvSpPr>
          <p:nvPr>
            <p:ph type="body" idx="1"/>
          </p:nvPr>
        </p:nvSpPr>
        <p:spPr bwMode="auto">
          <a:noFill/>
        </p:spPr>
        <p:txBody>
          <a:bodyPr/>
          <a:lstStyle/>
          <a:p>
            <a:endParaRPr lang="ja-JP" altLang="en-US"/>
          </a:p>
        </p:txBody>
      </p:sp>
      <p:sp>
        <p:nvSpPr>
          <p:cNvPr id="76804" name="スライド番号プレースホルダ 3"/>
          <p:cNvSpPr>
            <a:spLocks noGrp="1"/>
          </p:cNvSpPr>
          <p:nvPr>
            <p:ph type="sldNum" sz="quarter" idx="5"/>
          </p:nvPr>
        </p:nvSpPr>
        <p:spPr bwMode="auto">
          <a:noFill/>
          <a:ln>
            <a:miter lim="800000"/>
            <a:headEnd/>
            <a:tailEnd/>
          </a:ln>
        </p:spPr>
        <p:txBody>
          <a:bodyPr/>
          <a:lstStyle/>
          <a:p>
            <a:fld id="{981D5696-CD25-B84A-A923-BE8C644B6A98}" type="slidenum">
              <a:rPr lang="ja-JP" altLang="en-US"/>
              <a:pPr/>
              <a:t>31</a:t>
            </a:fld>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8851" name="ノート プレースホルダ 2"/>
          <p:cNvSpPr>
            <a:spLocks noGrp="1"/>
          </p:cNvSpPr>
          <p:nvPr>
            <p:ph type="body" idx="1"/>
          </p:nvPr>
        </p:nvSpPr>
        <p:spPr bwMode="auto">
          <a:noFill/>
        </p:spPr>
        <p:txBody>
          <a:bodyPr/>
          <a:lstStyle/>
          <a:p>
            <a:endParaRPr lang="ja-JP" altLang="en-US"/>
          </a:p>
        </p:txBody>
      </p:sp>
      <p:sp>
        <p:nvSpPr>
          <p:cNvPr id="78852" name="スライド番号プレースホルダ 3"/>
          <p:cNvSpPr>
            <a:spLocks noGrp="1"/>
          </p:cNvSpPr>
          <p:nvPr>
            <p:ph type="sldNum" sz="quarter" idx="5"/>
          </p:nvPr>
        </p:nvSpPr>
        <p:spPr bwMode="auto">
          <a:noFill/>
          <a:ln>
            <a:miter lim="800000"/>
            <a:headEnd/>
            <a:tailEnd/>
          </a:ln>
        </p:spPr>
        <p:txBody>
          <a:bodyPr/>
          <a:lstStyle/>
          <a:p>
            <a:fld id="{865C11C2-F127-804E-AF86-89369249BAF2}" type="slidenum">
              <a:rPr lang="ja-JP" altLang="en-US"/>
              <a:pPr/>
              <a:t>32</a:t>
            </a:fld>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0899" name="ノート プレースホルダ 2"/>
          <p:cNvSpPr>
            <a:spLocks noGrp="1"/>
          </p:cNvSpPr>
          <p:nvPr>
            <p:ph type="body" idx="1"/>
          </p:nvPr>
        </p:nvSpPr>
        <p:spPr bwMode="auto">
          <a:noFill/>
        </p:spPr>
        <p:txBody>
          <a:bodyPr/>
          <a:lstStyle/>
          <a:p>
            <a:endParaRPr lang="ja-JP" altLang="en-US"/>
          </a:p>
        </p:txBody>
      </p:sp>
      <p:sp>
        <p:nvSpPr>
          <p:cNvPr id="80900" name="スライド番号プレースホルダ 3"/>
          <p:cNvSpPr>
            <a:spLocks noGrp="1"/>
          </p:cNvSpPr>
          <p:nvPr>
            <p:ph type="sldNum" sz="quarter" idx="5"/>
          </p:nvPr>
        </p:nvSpPr>
        <p:spPr bwMode="auto">
          <a:noFill/>
          <a:ln>
            <a:miter lim="800000"/>
            <a:headEnd/>
            <a:tailEnd/>
          </a:ln>
        </p:spPr>
        <p:txBody>
          <a:bodyPr/>
          <a:lstStyle/>
          <a:p>
            <a:fld id="{D4EAAE64-A681-3247-8BC8-EFD32DB030D8}" type="slidenum">
              <a:rPr lang="ja-JP" altLang="en-US"/>
              <a:pPr/>
              <a:t>33</a:t>
            </a:fld>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2947" name="ノート プレースホルダ 2"/>
          <p:cNvSpPr>
            <a:spLocks noGrp="1"/>
          </p:cNvSpPr>
          <p:nvPr>
            <p:ph type="body" idx="1"/>
          </p:nvPr>
        </p:nvSpPr>
        <p:spPr bwMode="auto">
          <a:noFill/>
        </p:spPr>
        <p:txBody>
          <a:bodyPr/>
          <a:lstStyle/>
          <a:p>
            <a:endParaRPr lang="ja-JP" altLang="en-US"/>
          </a:p>
        </p:txBody>
      </p:sp>
      <p:sp>
        <p:nvSpPr>
          <p:cNvPr id="82948" name="スライド番号プレースホルダ 3"/>
          <p:cNvSpPr>
            <a:spLocks noGrp="1"/>
          </p:cNvSpPr>
          <p:nvPr>
            <p:ph type="sldNum" sz="quarter" idx="5"/>
          </p:nvPr>
        </p:nvSpPr>
        <p:spPr bwMode="auto">
          <a:noFill/>
          <a:ln>
            <a:miter lim="800000"/>
            <a:headEnd/>
            <a:tailEnd/>
          </a:ln>
        </p:spPr>
        <p:txBody>
          <a:bodyPr/>
          <a:lstStyle/>
          <a:p>
            <a:fld id="{487E1699-9C99-A044-AC1F-75BB86839EFB}" type="slidenum">
              <a:rPr lang="ja-JP" altLang="en-US"/>
              <a:pPr/>
              <a:t>34</a:t>
            </a:fld>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4995" name="ノート プレースホルダ 2"/>
          <p:cNvSpPr>
            <a:spLocks noGrp="1"/>
          </p:cNvSpPr>
          <p:nvPr>
            <p:ph type="body" idx="1"/>
          </p:nvPr>
        </p:nvSpPr>
        <p:spPr bwMode="auto">
          <a:noFill/>
        </p:spPr>
        <p:txBody>
          <a:bodyPr/>
          <a:lstStyle/>
          <a:p>
            <a:endParaRPr lang="ja-JP" altLang="en-US"/>
          </a:p>
        </p:txBody>
      </p:sp>
      <p:sp>
        <p:nvSpPr>
          <p:cNvPr id="84996" name="スライド番号プレースホルダ 3"/>
          <p:cNvSpPr>
            <a:spLocks noGrp="1"/>
          </p:cNvSpPr>
          <p:nvPr>
            <p:ph type="sldNum" sz="quarter" idx="5"/>
          </p:nvPr>
        </p:nvSpPr>
        <p:spPr bwMode="auto">
          <a:noFill/>
          <a:ln>
            <a:miter lim="800000"/>
            <a:headEnd/>
            <a:tailEnd/>
          </a:ln>
        </p:spPr>
        <p:txBody>
          <a:bodyPr/>
          <a:lstStyle/>
          <a:p>
            <a:fld id="{69E94929-39E6-B941-9882-0B4FF44D33FC}" type="slidenum">
              <a:rPr lang="ja-JP" altLang="en-US"/>
              <a:pPr/>
              <a:t>35</a:t>
            </a:fld>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7043" name="ノート プレースホルダ 2"/>
          <p:cNvSpPr>
            <a:spLocks noGrp="1"/>
          </p:cNvSpPr>
          <p:nvPr>
            <p:ph type="body" idx="1"/>
          </p:nvPr>
        </p:nvSpPr>
        <p:spPr bwMode="auto">
          <a:noFill/>
        </p:spPr>
        <p:txBody>
          <a:bodyPr/>
          <a:lstStyle/>
          <a:p>
            <a:endParaRPr lang="ja-JP" altLang="en-US"/>
          </a:p>
        </p:txBody>
      </p:sp>
      <p:sp>
        <p:nvSpPr>
          <p:cNvPr id="87044" name="スライド番号プレースホルダ 3"/>
          <p:cNvSpPr>
            <a:spLocks noGrp="1"/>
          </p:cNvSpPr>
          <p:nvPr>
            <p:ph type="sldNum" sz="quarter" idx="5"/>
          </p:nvPr>
        </p:nvSpPr>
        <p:spPr bwMode="auto">
          <a:noFill/>
          <a:ln>
            <a:miter lim="800000"/>
            <a:headEnd/>
            <a:tailEnd/>
          </a:ln>
        </p:spPr>
        <p:txBody>
          <a:bodyPr/>
          <a:lstStyle/>
          <a:p>
            <a:fld id="{02B51537-CE2F-C944-8433-95670CD805E4}" type="slidenum">
              <a:rPr lang="ja-JP" altLang="en-US"/>
              <a:pPr/>
              <a:t>36</a:t>
            </a:fld>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9091" name="ノート プレースホルダ 2"/>
          <p:cNvSpPr>
            <a:spLocks noGrp="1"/>
          </p:cNvSpPr>
          <p:nvPr>
            <p:ph type="body" idx="1"/>
          </p:nvPr>
        </p:nvSpPr>
        <p:spPr bwMode="auto">
          <a:noFill/>
        </p:spPr>
        <p:txBody>
          <a:bodyPr/>
          <a:lstStyle/>
          <a:p>
            <a:endParaRPr lang="ja-JP" altLang="en-US"/>
          </a:p>
        </p:txBody>
      </p:sp>
      <p:sp>
        <p:nvSpPr>
          <p:cNvPr id="89092" name="スライド番号プレースホルダ 3"/>
          <p:cNvSpPr>
            <a:spLocks noGrp="1"/>
          </p:cNvSpPr>
          <p:nvPr>
            <p:ph type="sldNum" sz="quarter" idx="5"/>
          </p:nvPr>
        </p:nvSpPr>
        <p:spPr bwMode="auto">
          <a:noFill/>
          <a:ln>
            <a:miter lim="800000"/>
            <a:headEnd/>
            <a:tailEnd/>
          </a:ln>
        </p:spPr>
        <p:txBody>
          <a:bodyPr/>
          <a:lstStyle/>
          <a:p>
            <a:fld id="{1ADD9042-7201-F444-A27C-991B43C94BFF}" type="slidenum">
              <a:rPr lang="ja-JP" altLang="en-US"/>
              <a:pPr/>
              <a:t>37</a:t>
            </a:fld>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1139" name="ノート プレースホルダ 2"/>
          <p:cNvSpPr>
            <a:spLocks noGrp="1"/>
          </p:cNvSpPr>
          <p:nvPr>
            <p:ph type="body" idx="1"/>
          </p:nvPr>
        </p:nvSpPr>
        <p:spPr bwMode="auto">
          <a:noFill/>
        </p:spPr>
        <p:txBody>
          <a:bodyPr/>
          <a:lstStyle/>
          <a:p>
            <a:endParaRPr lang="ja-JP" altLang="en-US"/>
          </a:p>
        </p:txBody>
      </p:sp>
      <p:sp>
        <p:nvSpPr>
          <p:cNvPr id="91140" name="スライド番号プレースホルダ 3"/>
          <p:cNvSpPr>
            <a:spLocks noGrp="1"/>
          </p:cNvSpPr>
          <p:nvPr>
            <p:ph type="sldNum" sz="quarter" idx="5"/>
          </p:nvPr>
        </p:nvSpPr>
        <p:spPr bwMode="auto">
          <a:noFill/>
          <a:ln>
            <a:miter lim="800000"/>
            <a:headEnd/>
            <a:tailEnd/>
          </a:ln>
        </p:spPr>
        <p:txBody>
          <a:bodyPr/>
          <a:lstStyle/>
          <a:p>
            <a:fld id="{1FE18CC1-55C8-B84C-A1B4-FE91E62E0E64}" type="slidenum">
              <a:rPr lang="ja-JP" altLang="en-US"/>
              <a:pPr/>
              <a:t>38</a:t>
            </a:fld>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3187" name="ノート プレースホルダ 2"/>
          <p:cNvSpPr>
            <a:spLocks noGrp="1"/>
          </p:cNvSpPr>
          <p:nvPr>
            <p:ph type="body" idx="1"/>
          </p:nvPr>
        </p:nvSpPr>
        <p:spPr bwMode="auto">
          <a:noFill/>
        </p:spPr>
        <p:txBody>
          <a:bodyPr/>
          <a:lstStyle/>
          <a:p>
            <a:endParaRPr lang="ja-JP" altLang="en-US"/>
          </a:p>
        </p:txBody>
      </p:sp>
      <p:sp>
        <p:nvSpPr>
          <p:cNvPr id="93188" name="スライド番号プレースホルダ 3"/>
          <p:cNvSpPr>
            <a:spLocks noGrp="1"/>
          </p:cNvSpPr>
          <p:nvPr>
            <p:ph type="sldNum" sz="quarter" idx="5"/>
          </p:nvPr>
        </p:nvSpPr>
        <p:spPr bwMode="auto">
          <a:noFill/>
          <a:ln>
            <a:miter lim="800000"/>
            <a:headEnd/>
            <a:tailEnd/>
          </a:ln>
        </p:spPr>
        <p:txBody>
          <a:bodyPr/>
          <a:lstStyle/>
          <a:p>
            <a:fld id="{95C053AF-9300-254E-8E37-4CA619029E76}" type="slidenum">
              <a:rPr lang="ja-JP" altLang="en-US"/>
              <a:pPr/>
              <a:t>39</a:t>
            </a:fld>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5235" name="ノート プレースホルダ 2"/>
          <p:cNvSpPr>
            <a:spLocks noGrp="1"/>
          </p:cNvSpPr>
          <p:nvPr>
            <p:ph type="body" idx="1"/>
          </p:nvPr>
        </p:nvSpPr>
        <p:spPr bwMode="auto">
          <a:noFill/>
        </p:spPr>
        <p:txBody>
          <a:bodyPr/>
          <a:lstStyle/>
          <a:p>
            <a:endParaRPr lang="ja-JP" altLang="en-US"/>
          </a:p>
        </p:txBody>
      </p:sp>
      <p:sp>
        <p:nvSpPr>
          <p:cNvPr id="95236" name="スライド番号プレースホルダ 3"/>
          <p:cNvSpPr>
            <a:spLocks noGrp="1"/>
          </p:cNvSpPr>
          <p:nvPr>
            <p:ph type="sldNum" sz="quarter" idx="5"/>
          </p:nvPr>
        </p:nvSpPr>
        <p:spPr bwMode="auto">
          <a:noFill/>
          <a:ln>
            <a:miter lim="800000"/>
            <a:headEnd/>
            <a:tailEnd/>
          </a:ln>
        </p:spPr>
        <p:txBody>
          <a:bodyPr/>
          <a:lstStyle/>
          <a:p>
            <a:fld id="{DA474F78-D42F-A647-B6AE-EBAF28BE4490}" type="slidenum">
              <a:rPr lang="ja-JP" altLang="en-US"/>
              <a:pPr/>
              <a:t>40</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endParaRPr lang="ja-JP" altLang="en-US"/>
          </a:p>
        </p:txBody>
      </p:sp>
      <p:sp>
        <p:nvSpPr>
          <p:cNvPr id="22532" name="スライド番号プレースホルダ 3"/>
          <p:cNvSpPr>
            <a:spLocks noGrp="1"/>
          </p:cNvSpPr>
          <p:nvPr>
            <p:ph type="sldNum" sz="quarter" idx="5"/>
          </p:nvPr>
        </p:nvSpPr>
        <p:spPr bwMode="auto">
          <a:noFill/>
          <a:ln>
            <a:miter lim="800000"/>
            <a:headEnd/>
            <a:tailEnd/>
          </a:ln>
        </p:spPr>
        <p:txBody>
          <a:bodyPr/>
          <a:lstStyle/>
          <a:p>
            <a:fld id="{2AB4D530-7528-DC4E-91B0-DD66FFF70D95}" type="slidenum">
              <a:rPr lang="ja-JP" altLang="en-US"/>
              <a:pPr/>
              <a:t>4</a:t>
            </a:fld>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7283" name="ノート プレースホルダ 2"/>
          <p:cNvSpPr>
            <a:spLocks noGrp="1"/>
          </p:cNvSpPr>
          <p:nvPr>
            <p:ph type="body" idx="1"/>
          </p:nvPr>
        </p:nvSpPr>
        <p:spPr bwMode="auto">
          <a:noFill/>
        </p:spPr>
        <p:txBody>
          <a:bodyPr/>
          <a:lstStyle/>
          <a:p>
            <a:endParaRPr lang="ja-JP" altLang="en-US"/>
          </a:p>
        </p:txBody>
      </p:sp>
      <p:sp>
        <p:nvSpPr>
          <p:cNvPr id="97284" name="スライド番号プレースホルダ 3"/>
          <p:cNvSpPr>
            <a:spLocks noGrp="1"/>
          </p:cNvSpPr>
          <p:nvPr>
            <p:ph type="sldNum" sz="quarter" idx="5"/>
          </p:nvPr>
        </p:nvSpPr>
        <p:spPr bwMode="auto">
          <a:noFill/>
          <a:ln>
            <a:miter lim="800000"/>
            <a:headEnd/>
            <a:tailEnd/>
          </a:ln>
        </p:spPr>
        <p:txBody>
          <a:bodyPr/>
          <a:lstStyle/>
          <a:p>
            <a:fld id="{79469EC5-DA12-574B-AEE9-83724636F2CA}" type="slidenum">
              <a:rPr lang="ja-JP" altLang="en-US"/>
              <a:pPr/>
              <a:t>41</a:t>
            </a:fld>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9331" name="ノート プレースホルダ 2"/>
          <p:cNvSpPr>
            <a:spLocks noGrp="1"/>
          </p:cNvSpPr>
          <p:nvPr>
            <p:ph type="body" idx="1"/>
          </p:nvPr>
        </p:nvSpPr>
        <p:spPr bwMode="auto">
          <a:noFill/>
        </p:spPr>
        <p:txBody>
          <a:bodyPr/>
          <a:lstStyle/>
          <a:p>
            <a:pPr eaLnBrk="1" hangingPunct="1"/>
            <a:endParaRPr lang="ja-JP" altLang="en-US"/>
          </a:p>
        </p:txBody>
      </p:sp>
      <p:sp>
        <p:nvSpPr>
          <p:cNvPr id="99332" name="スライド番号プレースホルダ 3"/>
          <p:cNvSpPr>
            <a:spLocks noGrp="1"/>
          </p:cNvSpPr>
          <p:nvPr>
            <p:ph type="sldNum" sz="quarter" idx="5"/>
          </p:nvPr>
        </p:nvSpPr>
        <p:spPr bwMode="auto">
          <a:noFill/>
          <a:ln>
            <a:miter lim="800000"/>
            <a:headEnd/>
            <a:tailEnd/>
          </a:ln>
        </p:spPr>
        <p:txBody>
          <a:bodyPr/>
          <a:lstStyle/>
          <a:p>
            <a:fld id="{43A392DE-45E0-B74A-B616-EC1D612C3B4D}" type="slidenum">
              <a:rPr lang="ja-JP" altLang="en-US"/>
              <a:pPr/>
              <a:t>42</a:t>
            </a:fld>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1379" name="ノート プレースホルダ 2"/>
          <p:cNvSpPr>
            <a:spLocks noGrp="1"/>
          </p:cNvSpPr>
          <p:nvPr>
            <p:ph type="body" idx="1"/>
          </p:nvPr>
        </p:nvSpPr>
        <p:spPr bwMode="auto">
          <a:noFill/>
        </p:spPr>
        <p:txBody>
          <a:bodyPr/>
          <a:lstStyle/>
          <a:p>
            <a:endParaRPr lang="ja-JP" altLang="en-US"/>
          </a:p>
        </p:txBody>
      </p:sp>
      <p:sp>
        <p:nvSpPr>
          <p:cNvPr id="101380" name="スライド番号プレースホルダ 3"/>
          <p:cNvSpPr>
            <a:spLocks noGrp="1"/>
          </p:cNvSpPr>
          <p:nvPr>
            <p:ph type="sldNum" sz="quarter" idx="5"/>
          </p:nvPr>
        </p:nvSpPr>
        <p:spPr bwMode="auto">
          <a:noFill/>
          <a:ln>
            <a:miter lim="800000"/>
            <a:headEnd/>
            <a:tailEnd/>
          </a:ln>
        </p:spPr>
        <p:txBody>
          <a:bodyPr/>
          <a:lstStyle/>
          <a:p>
            <a:fld id="{86B40D00-E4A4-554D-B177-2D9A2749E130}" type="slidenum">
              <a:rPr lang="ja-JP" altLang="en-US"/>
              <a:pPr/>
              <a:t>43</a:t>
            </a:fld>
            <a:endParaRPr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3427" name="ノート プレースホルダ 2"/>
          <p:cNvSpPr>
            <a:spLocks noGrp="1"/>
          </p:cNvSpPr>
          <p:nvPr>
            <p:ph type="body" idx="1"/>
          </p:nvPr>
        </p:nvSpPr>
        <p:spPr bwMode="auto">
          <a:noFill/>
        </p:spPr>
        <p:txBody>
          <a:bodyPr/>
          <a:lstStyle/>
          <a:p>
            <a:endParaRPr lang="ja-JP" altLang="en-US"/>
          </a:p>
        </p:txBody>
      </p:sp>
      <p:sp>
        <p:nvSpPr>
          <p:cNvPr id="103428" name="スライド番号プレースホルダ 3"/>
          <p:cNvSpPr>
            <a:spLocks noGrp="1"/>
          </p:cNvSpPr>
          <p:nvPr>
            <p:ph type="sldNum" sz="quarter" idx="5"/>
          </p:nvPr>
        </p:nvSpPr>
        <p:spPr bwMode="auto">
          <a:noFill/>
          <a:ln>
            <a:miter lim="800000"/>
            <a:headEnd/>
            <a:tailEnd/>
          </a:ln>
        </p:spPr>
        <p:txBody>
          <a:bodyPr/>
          <a:lstStyle/>
          <a:p>
            <a:fld id="{9E34C1F1-DDCA-6041-B0A8-91C83591476B}" type="slidenum">
              <a:rPr lang="ja-JP" altLang="en-US"/>
              <a:pPr/>
              <a:t>44</a:t>
            </a:fld>
            <a:endParaRPr lang="ja-JP"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5475" name="ノート プレースホルダ 2"/>
          <p:cNvSpPr>
            <a:spLocks noGrp="1"/>
          </p:cNvSpPr>
          <p:nvPr>
            <p:ph type="body" idx="1"/>
          </p:nvPr>
        </p:nvSpPr>
        <p:spPr bwMode="auto">
          <a:noFill/>
        </p:spPr>
        <p:txBody>
          <a:bodyPr/>
          <a:lstStyle/>
          <a:p>
            <a:endParaRPr lang="ja-JP" altLang="en-US"/>
          </a:p>
        </p:txBody>
      </p:sp>
      <p:sp>
        <p:nvSpPr>
          <p:cNvPr id="105476" name="スライド番号プレースホルダ 3"/>
          <p:cNvSpPr>
            <a:spLocks noGrp="1"/>
          </p:cNvSpPr>
          <p:nvPr>
            <p:ph type="sldNum" sz="quarter" idx="5"/>
          </p:nvPr>
        </p:nvSpPr>
        <p:spPr bwMode="auto">
          <a:noFill/>
          <a:ln>
            <a:miter lim="800000"/>
            <a:headEnd/>
            <a:tailEnd/>
          </a:ln>
        </p:spPr>
        <p:txBody>
          <a:bodyPr/>
          <a:lstStyle/>
          <a:p>
            <a:fld id="{BADC56CF-5BEE-FD4F-956D-75702544465E}" type="slidenum">
              <a:rPr lang="ja-JP" altLang="en-US"/>
              <a:pPr/>
              <a:t>45</a:t>
            </a:fld>
            <a:endParaRPr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7523" name="ノート プレースホルダ 2"/>
          <p:cNvSpPr>
            <a:spLocks noGrp="1"/>
          </p:cNvSpPr>
          <p:nvPr>
            <p:ph type="body" idx="1"/>
          </p:nvPr>
        </p:nvSpPr>
        <p:spPr bwMode="auto">
          <a:noFill/>
        </p:spPr>
        <p:txBody>
          <a:bodyPr/>
          <a:lstStyle/>
          <a:p>
            <a:endParaRPr lang="ja-JP" altLang="en-US"/>
          </a:p>
        </p:txBody>
      </p:sp>
      <p:sp>
        <p:nvSpPr>
          <p:cNvPr id="107524" name="スライド番号プレースホルダ 3"/>
          <p:cNvSpPr>
            <a:spLocks noGrp="1"/>
          </p:cNvSpPr>
          <p:nvPr>
            <p:ph type="sldNum" sz="quarter" idx="5"/>
          </p:nvPr>
        </p:nvSpPr>
        <p:spPr bwMode="auto">
          <a:noFill/>
          <a:ln>
            <a:miter lim="800000"/>
            <a:headEnd/>
            <a:tailEnd/>
          </a:ln>
        </p:spPr>
        <p:txBody>
          <a:bodyPr/>
          <a:lstStyle/>
          <a:p>
            <a:fld id="{CE96464D-7156-834B-8A6E-0B30E7DAB36F}" type="slidenum">
              <a:rPr lang="ja-JP" altLang="en-US"/>
              <a:pPr/>
              <a:t>46</a:t>
            </a:fld>
            <a:endParaRPr lang="ja-JP"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9571" name="ノート プレースホルダ 2"/>
          <p:cNvSpPr>
            <a:spLocks noGrp="1"/>
          </p:cNvSpPr>
          <p:nvPr>
            <p:ph type="body" idx="1"/>
          </p:nvPr>
        </p:nvSpPr>
        <p:spPr bwMode="auto">
          <a:noFill/>
        </p:spPr>
        <p:txBody>
          <a:bodyPr/>
          <a:lstStyle/>
          <a:p>
            <a:endParaRPr lang="ja-JP" altLang="en-US"/>
          </a:p>
        </p:txBody>
      </p:sp>
      <p:sp>
        <p:nvSpPr>
          <p:cNvPr id="109572" name="スライド番号プレースホルダ 3"/>
          <p:cNvSpPr>
            <a:spLocks noGrp="1"/>
          </p:cNvSpPr>
          <p:nvPr>
            <p:ph type="sldNum" sz="quarter" idx="5"/>
          </p:nvPr>
        </p:nvSpPr>
        <p:spPr bwMode="auto">
          <a:noFill/>
          <a:ln>
            <a:miter lim="800000"/>
            <a:headEnd/>
            <a:tailEnd/>
          </a:ln>
        </p:spPr>
        <p:txBody>
          <a:bodyPr/>
          <a:lstStyle/>
          <a:p>
            <a:fld id="{12D73CC9-12EB-E342-83A4-3D4656A2656E}" type="slidenum">
              <a:rPr lang="ja-JP" altLang="en-US"/>
              <a:pPr/>
              <a:t>47</a:t>
            </a:fld>
            <a:endParaRPr lang="ja-JP"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1619" name="ノート プレースホルダ 2"/>
          <p:cNvSpPr>
            <a:spLocks noGrp="1"/>
          </p:cNvSpPr>
          <p:nvPr>
            <p:ph type="body" idx="1"/>
          </p:nvPr>
        </p:nvSpPr>
        <p:spPr bwMode="auto">
          <a:noFill/>
        </p:spPr>
        <p:txBody>
          <a:bodyPr/>
          <a:lstStyle/>
          <a:p>
            <a:endParaRPr lang="ja-JP" altLang="en-US"/>
          </a:p>
        </p:txBody>
      </p:sp>
      <p:sp>
        <p:nvSpPr>
          <p:cNvPr id="111620" name="スライド番号プレースホルダ 3"/>
          <p:cNvSpPr>
            <a:spLocks noGrp="1"/>
          </p:cNvSpPr>
          <p:nvPr>
            <p:ph type="sldNum" sz="quarter" idx="5"/>
          </p:nvPr>
        </p:nvSpPr>
        <p:spPr bwMode="auto">
          <a:noFill/>
          <a:ln>
            <a:miter lim="800000"/>
            <a:headEnd/>
            <a:tailEnd/>
          </a:ln>
        </p:spPr>
        <p:txBody>
          <a:bodyPr/>
          <a:lstStyle/>
          <a:p>
            <a:fld id="{C60F19D7-6371-344A-96BA-AB9A63C95D88}" type="slidenum">
              <a:rPr lang="ja-JP" altLang="en-US"/>
              <a:pPr/>
              <a:t>48</a:t>
            </a:fld>
            <a:endParaRPr lang="ja-JP"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3667" name="ノート プレースホルダ 2"/>
          <p:cNvSpPr>
            <a:spLocks noGrp="1"/>
          </p:cNvSpPr>
          <p:nvPr>
            <p:ph type="body" idx="1"/>
          </p:nvPr>
        </p:nvSpPr>
        <p:spPr bwMode="auto">
          <a:noFill/>
        </p:spPr>
        <p:txBody>
          <a:bodyPr/>
          <a:lstStyle/>
          <a:p>
            <a:endParaRPr lang="ja-JP" altLang="en-US"/>
          </a:p>
        </p:txBody>
      </p:sp>
      <p:sp>
        <p:nvSpPr>
          <p:cNvPr id="113668" name="スライド番号プレースホルダ 3"/>
          <p:cNvSpPr>
            <a:spLocks noGrp="1"/>
          </p:cNvSpPr>
          <p:nvPr>
            <p:ph type="sldNum" sz="quarter" idx="5"/>
          </p:nvPr>
        </p:nvSpPr>
        <p:spPr bwMode="auto">
          <a:noFill/>
          <a:ln>
            <a:miter lim="800000"/>
            <a:headEnd/>
            <a:tailEnd/>
          </a:ln>
        </p:spPr>
        <p:txBody>
          <a:bodyPr/>
          <a:lstStyle/>
          <a:p>
            <a:fld id="{BBDC7DA6-603F-C04D-9602-D7345EB4915A}" type="slidenum">
              <a:rPr lang="ja-JP" altLang="en-US"/>
              <a:pPr/>
              <a:t>49</a:t>
            </a:fld>
            <a:endParaRPr lang="ja-JP"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5715" name="ノート プレースホルダ 2"/>
          <p:cNvSpPr>
            <a:spLocks noGrp="1"/>
          </p:cNvSpPr>
          <p:nvPr>
            <p:ph type="body" idx="1"/>
          </p:nvPr>
        </p:nvSpPr>
        <p:spPr bwMode="auto">
          <a:noFill/>
        </p:spPr>
        <p:txBody>
          <a:bodyPr/>
          <a:lstStyle/>
          <a:p>
            <a:endParaRPr lang="ja-JP" altLang="en-US"/>
          </a:p>
        </p:txBody>
      </p:sp>
      <p:sp>
        <p:nvSpPr>
          <p:cNvPr id="115716" name="スライド番号プレースホルダ 3"/>
          <p:cNvSpPr>
            <a:spLocks noGrp="1"/>
          </p:cNvSpPr>
          <p:nvPr>
            <p:ph type="sldNum" sz="quarter" idx="5"/>
          </p:nvPr>
        </p:nvSpPr>
        <p:spPr bwMode="auto">
          <a:noFill/>
          <a:ln>
            <a:miter lim="800000"/>
            <a:headEnd/>
            <a:tailEnd/>
          </a:ln>
        </p:spPr>
        <p:txBody>
          <a:bodyPr/>
          <a:lstStyle/>
          <a:p>
            <a:fld id="{1A871F47-BF40-2C4D-8520-856FE54DF3B6}" type="slidenum">
              <a:rPr lang="ja-JP" altLang="en-US"/>
              <a:pPr/>
              <a:t>50</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
        <p:nvSpPr>
          <p:cNvPr id="24580" name="スライド番号プレースホルダ 3"/>
          <p:cNvSpPr>
            <a:spLocks noGrp="1"/>
          </p:cNvSpPr>
          <p:nvPr>
            <p:ph type="sldNum" sz="quarter" idx="5"/>
          </p:nvPr>
        </p:nvSpPr>
        <p:spPr bwMode="auto">
          <a:noFill/>
          <a:ln>
            <a:miter lim="800000"/>
            <a:headEnd/>
            <a:tailEnd/>
          </a:ln>
        </p:spPr>
        <p:txBody>
          <a:bodyPr/>
          <a:lstStyle/>
          <a:p>
            <a:fld id="{DB820B9F-F72A-7F45-B052-243AD7D80D3F}" type="slidenum">
              <a:rPr lang="ja-JP" altLang="en-US"/>
              <a:pPr/>
              <a:t>5</a:t>
            </a:fld>
            <a:endParaRPr lang="ja-JP"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7763" name="ノート プレースホルダ 2"/>
          <p:cNvSpPr>
            <a:spLocks noGrp="1"/>
          </p:cNvSpPr>
          <p:nvPr>
            <p:ph type="body" idx="1"/>
          </p:nvPr>
        </p:nvSpPr>
        <p:spPr bwMode="auto">
          <a:noFill/>
        </p:spPr>
        <p:txBody>
          <a:bodyPr/>
          <a:lstStyle/>
          <a:p>
            <a:endParaRPr lang="ja-JP" altLang="en-US"/>
          </a:p>
        </p:txBody>
      </p:sp>
      <p:sp>
        <p:nvSpPr>
          <p:cNvPr id="117764" name="スライド番号プレースホルダ 3"/>
          <p:cNvSpPr>
            <a:spLocks noGrp="1"/>
          </p:cNvSpPr>
          <p:nvPr>
            <p:ph type="sldNum" sz="quarter" idx="5"/>
          </p:nvPr>
        </p:nvSpPr>
        <p:spPr bwMode="auto">
          <a:noFill/>
          <a:ln>
            <a:miter lim="800000"/>
            <a:headEnd/>
            <a:tailEnd/>
          </a:ln>
        </p:spPr>
        <p:txBody>
          <a:bodyPr/>
          <a:lstStyle/>
          <a:p>
            <a:fld id="{45B6E3B1-E19D-9D44-B126-9943D3613023}" type="slidenum">
              <a:rPr lang="ja-JP" altLang="en-US"/>
              <a:pPr/>
              <a:t>51</a:t>
            </a:fld>
            <a:endParaRPr lang="ja-JP"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9811" name="ノート プレースホルダ 2"/>
          <p:cNvSpPr>
            <a:spLocks noGrp="1"/>
          </p:cNvSpPr>
          <p:nvPr>
            <p:ph type="body" idx="1"/>
          </p:nvPr>
        </p:nvSpPr>
        <p:spPr bwMode="auto">
          <a:noFill/>
        </p:spPr>
        <p:txBody>
          <a:bodyPr/>
          <a:lstStyle/>
          <a:p>
            <a:endParaRPr lang="ja-JP" altLang="en-US"/>
          </a:p>
        </p:txBody>
      </p:sp>
      <p:sp>
        <p:nvSpPr>
          <p:cNvPr id="119812" name="スライド番号プレースホルダ 3"/>
          <p:cNvSpPr>
            <a:spLocks noGrp="1"/>
          </p:cNvSpPr>
          <p:nvPr>
            <p:ph type="sldNum" sz="quarter" idx="5"/>
          </p:nvPr>
        </p:nvSpPr>
        <p:spPr bwMode="auto">
          <a:noFill/>
          <a:ln>
            <a:miter lim="800000"/>
            <a:headEnd/>
            <a:tailEnd/>
          </a:ln>
        </p:spPr>
        <p:txBody>
          <a:bodyPr/>
          <a:lstStyle/>
          <a:p>
            <a:fld id="{62D51D8C-EF20-7C40-B484-17F9F51F69ED}" type="slidenum">
              <a:rPr lang="ja-JP" altLang="en-US"/>
              <a:pPr/>
              <a:t>52</a:t>
            </a:fld>
            <a:endParaRPr lang="ja-JP"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1859" name="ノート プレースホルダ 2"/>
          <p:cNvSpPr>
            <a:spLocks noGrp="1"/>
          </p:cNvSpPr>
          <p:nvPr>
            <p:ph type="body" idx="1"/>
          </p:nvPr>
        </p:nvSpPr>
        <p:spPr bwMode="auto">
          <a:noFill/>
        </p:spPr>
        <p:txBody>
          <a:bodyPr/>
          <a:lstStyle/>
          <a:p>
            <a:endParaRPr lang="ja-JP" altLang="en-US"/>
          </a:p>
        </p:txBody>
      </p:sp>
      <p:sp>
        <p:nvSpPr>
          <p:cNvPr id="121860" name="スライド番号プレースホルダ 3"/>
          <p:cNvSpPr>
            <a:spLocks noGrp="1"/>
          </p:cNvSpPr>
          <p:nvPr>
            <p:ph type="sldNum" sz="quarter" idx="5"/>
          </p:nvPr>
        </p:nvSpPr>
        <p:spPr bwMode="auto">
          <a:noFill/>
          <a:ln>
            <a:miter lim="800000"/>
            <a:headEnd/>
            <a:tailEnd/>
          </a:ln>
        </p:spPr>
        <p:txBody>
          <a:bodyPr/>
          <a:lstStyle/>
          <a:p>
            <a:fld id="{5825789F-B602-F94B-A8E0-2057188CE0C9}" type="slidenum">
              <a:rPr lang="ja-JP" altLang="en-US"/>
              <a:pPr/>
              <a:t>53</a:t>
            </a:fld>
            <a:endParaRPr lang="ja-JP"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3907" name="ノート プレースホルダ 2"/>
          <p:cNvSpPr>
            <a:spLocks noGrp="1"/>
          </p:cNvSpPr>
          <p:nvPr>
            <p:ph type="body" idx="1"/>
          </p:nvPr>
        </p:nvSpPr>
        <p:spPr bwMode="auto">
          <a:noFill/>
        </p:spPr>
        <p:txBody>
          <a:bodyPr/>
          <a:lstStyle/>
          <a:p>
            <a:endParaRPr lang="ja-JP" altLang="en-US"/>
          </a:p>
        </p:txBody>
      </p:sp>
      <p:sp>
        <p:nvSpPr>
          <p:cNvPr id="123908" name="スライド番号プレースホルダ 3"/>
          <p:cNvSpPr>
            <a:spLocks noGrp="1"/>
          </p:cNvSpPr>
          <p:nvPr>
            <p:ph type="sldNum" sz="quarter" idx="5"/>
          </p:nvPr>
        </p:nvSpPr>
        <p:spPr bwMode="auto">
          <a:noFill/>
          <a:ln>
            <a:miter lim="800000"/>
            <a:headEnd/>
            <a:tailEnd/>
          </a:ln>
        </p:spPr>
        <p:txBody>
          <a:bodyPr/>
          <a:lstStyle/>
          <a:p>
            <a:fld id="{518C3407-9FA7-9649-BD88-8817EA205D0C}" type="slidenum">
              <a:rPr lang="ja-JP" altLang="en-US"/>
              <a:pPr/>
              <a:t>54</a:t>
            </a:fld>
            <a:endParaRPr lang="ja-JP"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5955" name="ノート プレースホルダ 2"/>
          <p:cNvSpPr>
            <a:spLocks noGrp="1"/>
          </p:cNvSpPr>
          <p:nvPr>
            <p:ph type="body" idx="1"/>
          </p:nvPr>
        </p:nvSpPr>
        <p:spPr bwMode="auto">
          <a:noFill/>
        </p:spPr>
        <p:txBody>
          <a:bodyPr/>
          <a:lstStyle/>
          <a:p>
            <a:endParaRPr lang="ja-JP" altLang="en-US"/>
          </a:p>
        </p:txBody>
      </p:sp>
      <p:sp>
        <p:nvSpPr>
          <p:cNvPr id="125956" name="スライド番号プレースホルダ 3"/>
          <p:cNvSpPr>
            <a:spLocks noGrp="1"/>
          </p:cNvSpPr>
          <p:nvPr>
            <p:ph type="sldNum" sz="quarter" idx="5"/>
          </p:nvPr>
        </p:nvSpPr>
        <p:spPr bwMode="auto">
          <a:noFill/>
          <a:ln>
            <a:miter lim="800000"/>
            <a:headEnd/>
            <a:tailEnd/>
          </a:ln>
        </p:spPr>
        <p:txBody>
          <a:bodyPr/>
          <a:lstStyle/>
          <a:p>
            <a:fld id="{F758445D-DB26-664C-9B2C-1AE73F710E62}" type="slidenum">
              <a:rPr lang="ja-JP" altLang="en-US"/>
              <a:pPr/>
              <a:t>55</a:t>
            </a:fld>
            <a:endParaRPr lang="ja-JP"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8003" name="ノート プレースホルダ 2"/>
          <p:cNvSpPr>
            <a:spLocks noGrp="1"/>
          </p:cNvSpPr>
          <p:nvPr>
            <p:ph type="body" idx="1"/>
          </p:nvPr>
        </p:nvSpPr>
        <p:spPr bwMode="auto">
          <a:noFill/>
        </p:spPr>
        <p:txBody>
          <a:bodyPr/>
          <a:lstStyle/>
          <a:p>
            <a:endParaRPr lang="ja-JP" altLang="en-US"/>
          </a:p>
        </p:txBody>
      </p:sp>
      <p:sp>
        <p:nvSpPr>
          <p:cNvPr id="128004" name="スライド番号プレースホルダ 3"/>
          <p:cNvSpPr>
            <a:spLocks noGrp="1"/>
          </p:cNvSpPr>
          <p:nvPr>
            <p:ph type="sldNum" sz="quarter" idx="5"/>
          </p:nvPr>
        </p:nvSpPr>
        <p:spPr bwMode="auto">
          <a:noFill/>
          <a:ln>
            <a:miter lim="800000"/>
            <a:headEnd/>
            <a:tailEnd/>
          </a:ln>
        </p:spPr>
        <p:txBody>
          <a:bodyPr/>
          <a:lstStyle/>
          <a:p>
            <a:fld id="{641A93CD-D929-B943-976F-EC05B28DC4FC}" type="slidenum">
              <a:rPr lang="ja-JP" altLang="en-US"/>
              <a:pPr/>
              <a:t>56</a:t>
            </a:fld>
            <a:endParaRPr lang="ja-JP"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00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0051" name="ノート プレースホルダ 2"/>
          <p:cNvSpPr>
            <a:spLocks noGrp="1"/>
          </p:cNvSpPr>
          <p:nvPr>
            <p:ph type="body" idx="1"/>
          </p:nvPr>
        </p:nvSpPr>
        <p:spPr bwMode="auto">
          <a:noFill/>
        </p:spPr>
        <p:txBody>
          <a:bodyPr/>
          <a:lstStyle/>
          <a:p>
            <a:endParaRPr lang="ja-JP" altLang="en-US"/>
          </a:p>
        </p:txBody>
      </p:sp>
      <p:sp>
        <p:nvSpPr>
          <p:cNvPr id="130052" name="スライド番号プレースホルダ 3"/>
          <p:cNvSpPr>
            <a:spLocks noGrp="1"/>
          </p:cNvSpPr>
          <p:nvPr>
            <p:ph type="sldNum" sz="quarter" idx="5"/>
          </p:nvPr>
        </p:nvSpPr>
        <p:spPr bwMode="auto">
          <a:noFill/>
          <a:ln>
            <a:miter lim="800000"/>
            <a:headEnd/>
            <a:tailEnd/>
          </a:ln>
        </p:spPr>
        <p:txBody>
          <a:bodyPr/>
          <a:lstStyle/>
          <a:p>
            <a:fld id="{315F2BCB-5633-6D4A-A47A-D91CB2875B35}" type="slidenum">
              <a:rPr lang="ja-JP" altLang="en-US"/>
              <a:pPr/>
              <a:t>57</a:t>
            </a:fld>
            <a:endParaRPr lang="ja-JP"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2099" name="ノート プレースホルダ 2"/>
          <p:cNvSpPr>
            <a:spLocks noGrp="1"/>
          </p:cNvSpPr>
          <p:nvPr>
            <p:ph type="body" idx="1"/>
          </p:nvPr>
        </p:nvSpPr>
        <p:spPr bwMode="auto">
          <a:noFill/>
        </p:spPr>
        <p:txBody>
          <a:bodyPr/>
          <a:lstStyle/>
          <a:p>
            <a:endParaRPr lang="ja-JP" altLang="en-US"/>
          </a:p>
        </p:txBody>
      </p:sp>
      <p:sp>
        <p:nvSpPr>
          <p:cNvPr id="132100" name="スライド番号プレースホルダ 3"/>
          <p:cNvSpPr>
            <a:spLocks noGrp="1"/>
          </p:cNvSpPr>
          <p:nvPr>
            <p:ph type="sldNum" sz="quarter" idx="5"/>
          </p:nvPr>
        </p:nvSpPr>
        <p:spPr bwMode="auto">
          <a:noFill/>
          <a:ln>
            <a:miter lim="800000"/>
            <a:headEnd/>
            <a:tailEnd/>
          </a:ln>
        </p:spPr>
        <p:txBody>
          <a:bodyPr/>
          <a:lstStyle/>
          <a:p>
            <a:fld id="{491B0ACE-B262-7449-93F8-87DF3A8E0B53}" type="slidenum">
              <a:rPr lang="ja-JP" altLang="en-US"/>
              <a:pPr/>
              <a:t>58</a:t>
            </a:fld>
            <a:endParaRPr lang="ja-JP"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4147" name="ノート プレースホルダ 2"/>
          <p:cNvSpPr>
            <a:spLocks noGrp="1"/>
          </p:cNvSpPr>
          <p:nvPr>
            <p:ph type="body" idx="1"/>
          </p:nvPr>
        </p:nvSpPr>
        <p:spPr bwMode="auto">
          <a:noFill/>
        </p:spPr>
        <p:txBody>
          <a:bodyPr/>
          <a:lstStyle/>
          <a:p>
            <a:endParaRPr lang="ja-JP" altLang="en-US"/>
          </a:p>
        </p:txBody>
      </p:sp>
      <p:sp>
        <p:nvSpPr>
          <p:cNvPr id="134148" name="スライド番号プレースホルダ 3"/>
          <p:cNvSpPr>
            <a:spLocks noGrp="1"/>
          </p:cNvSpPr>
          <p:nvPr>
            <p:ph type="sldNum" sz="quarter" idx="5"/>
          </p:nvPr>
        </p:nvSpPr>
        <p:spPr bwMode="auto">
          <a:noFill/>
          <a:ln>
            <a:miter lim="800000"/>
            <a:headEnd/>
            <a:tailEnd/>
          </a:ln>
        </p:spPr>
        <p:txBody>
          <a:bodyPr/>
          <a:lstStyle/>
          <a:p>
            <a:fld id="{60B8C32D-914D-9847-8F0C-49B2B3CA4393}" type="slidenum">
              <a:rPr lang="ja-JP" altLang="en-US"/>
              <a:pPr/>
              <a:t>59</a:t>
            </a:fld>
            <a:endParaRPr lang="ja-JP"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6195" name="ノート プレースホルダ 2"/>
          <p:cNvSpPr>
            <a:spLocks noGrp="1"/>
          </p:cNvSpPr>
          <p:nvPr>
            <p:ph type="body" idx="1"/>
          </p:nvPr>
        </p:nvSpPr>
        <p:spPr bwMode="auto">
          <a:noFill/>
        </p:spPr>
        <p:txBody>
          <a:bodyPr/>
          <a:lstStyle/>
          <a:p>
            <a:endParaRPr lang="ja-JP" altLang="en-US"/>
          </a:p>
        </p:txBody>
      </p:sp>
      <p:sp>
        <p:nvSpPr>
          <p:cNvPr id="136196" name="スライド番号プレースホルダ 3"/>
          <p:cNvSpPr>
            <a:spLocks noGrp="1"/>
          </p:cNvSpPr>
          <p:nvPr>
            <p:ph type="sldNum" sz="quarter" idx="5"/>
          </p:nvPr>
        </p:nvSpPr>
        <p:spPr bwMode="auto">
          <a:noFill/>
          <a:ln>
            <a:miter lim="800000"/>
            <a:headEnd/>
            <a:tailEnd/>
          </a:ln>
        </p:spPr>
        <p:txBody>
          <a:bodyPr/>
          <a:lstStyle/>
          <a:p>
            <a:fld id="{6CB950C8-F920-F041-A85D-1B239A6B4473}" type="slidenum">
              <a:rPr lang="ja-JP" altLang="en-US"/>
              <a:pPr/>
              <a:t>60</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
        <p:nvSpPr>
          <p:cNvPr id="26628" name="スライド番号プレースホルダ 3"/>
          <p:cNvSpPr>
            <a:spLocks noGrp="1"/>
          </p:cNvSpPr>
          <p:nvPr>
            <p:ph type="sldNum" sz="quarter" idx="5"/>
          </p:nvPr>
        </p:nvSpPr>
        <p:spPr bwMode="auto">
          <a:noFill/>
          <a:ln>
            <a:miter lim="800000"/>
            <a:headEnd/>
            <a:tailEnd/>
          </a:ln>
        </p:spPr>
        <p:txBody>
          <a:bodyPr/>
          <a:lstStyle/>
          <a:p>
            <a:fld id="{550D4766-5B90-0645-8A71-ECF3C18A2711}" type="slidenum">
              <a:rPr lang="ja-JP" altLang="en-US"/>
              <a:pPr/>
              <a:t>6</a:t>
            </a:fld>
            <a:endParaRPr lang="ja-JP"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8243" name="ノート プレースホルダ 2"/>
          <p:cNvSpPr>
            <a:spLocks noGrp="1"/>
          </p:cNvSpPr>
          <p:nvPr>
            <p:ph type="body" idx="1"/>
          </p:nvPr>
        </p:nvSpPr>
        <p:spPr bwMode="auto">
          <a:noFill/>
        </p:spPr>
        <p:txBody>
          <a:bodyPr/>
          <a:lstStyle/>
          <a:p>
            <a:endParaRPr lang="ja-JP" altLang="en-US"/>
          </a:p>
        </p:txBody>
      </p:sp>
      <p:sp>
        <p:nvSpPr>
          <p:cNvPr id="138244" name="スライド番号プレースホルダ 3"/>
          <p:cNvSpPr>
            <a:spLocks noGrp="1"/>
          </p:cNvSpPr>
          <p:nvPr>
            <p:ph type="sldNum" sz="quarter" idx="5"/>
          </p:nvPr>
        </p:nvSpPr>
        <p:spPr bwMode="auto">
          <a:noFill/>
          <a:ln>
            <a:miter lim="800000"/>
            <a:headEnd/>
            <a:tailEnd/>
          </a:ln>
        </p:spPr>
        <p:txBody>
          <a:bodyPr/>
          <a:lstStyle/>
          <a:p>
            <a:fld id="{E0CE3797-0E32-3242-AD67-113BA9AE871B}" type="slidenum">
              <a:rPr lang="ja-JP" altLang="en-US"/>
              <a:pPr/>
              <a:t>61</a:t>
            </a:fld>
            <a:endParaRPr lang="ja-JP"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0291" name="ノート プレースホルダ 2"/>
          <p:cNvSpPr>
            <a:spLocks noGrp="1"/>
          </p:cNvSpPr>
          <p:nvPr>
            <p:ph type="body" idx="1"/>
          </p:nvPr>
        </p:nvSpPr>
        <p:spPr bwMode="auto">
          <a:noFill/>
        </p:spPr>
        <p:txBody>
          <a:bodyPr/>
          <a:lstStyle/>
          <a:p>
            <a:endParaRPr lang="ja-JP" altLang="en-US"/>
          </a:p>
        </p:txBody>
      </p:sp>
      <p:sp>
        <p:nvSpPr>
          <p:cNvPr id="140292" name="スライド番号プレースホルダ 3"/>
          <p:cNvSpPr>
            <a:spLocks noGrp="1"/>
          </p:cNvSpPr>
          <p:nvPr>
            <p:ph type="sldNum" sz="quarter" idx="5"/>
          </p:nvPr>
        </p:nvSpPr>
        <p:spPr bwMode="auto">
          <a:noFill/>
          <a:ln>
            <a:miter lim="800000"/>
            <a:headEnd/>
            <a:tailEnd/>
          </a:ln>
        </p:spPr>
        <p:txBody>
          <a:bodyPr/>
          <a:lstStyle/>
          <a:p>
            <a:fld id="{A9F3D853-92AF-B642-9F93-56863FCBB2AD}" type="slidenum">
              <a:rPr lang="ja-JP" altLang="en-US"/>
              <a:pPr/>
              <a:t>62</a:t>
            </a:fld>
            <a:endParaRPr lang="ja-JP"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2339" name="ノート プレースホルダ 2"/>
          <p:cNvSpPr>
            <a:spLocks noGrp="1"/>
          </p:cNvSpPr>
          <p:nvPr>
            <p:ph type="body" idx="1"/>
          </p:nvPr>
        </p:nvSpPr>
        <p:spPr bwMode="auto">
          <a:noFill/>
        </p:spPr>
        <p:txBody>
          <a:bodyPr/>
          <a:lstStyle/>
          <a:p>
            <a:pPr eaLnBrk="1" hangingPunct="1"/>
            <a:endParaRPr lang="ja-JP" altLang="en-US"/>
          </a:p>
        </p:txBody>
      </p:sp>
      <p:sp>
        <p:nvSpPr>
          <p:cNvPr id="142340" name="スライド番号プレースホルダ 3"/>
          <p:cNvSpPr>
            <a:spLocks noGrp="1"/>
          </p:cNvSpPr>
          <p:nvPr>
            <p:ph type="sldNum" sz="quarter" idx="5"/>
          </p:nvPr>
        </p:nvSpPr>
        <p:spPr bwMode="auto">
          <a:noFill/>
          <a:ln>
            <a:miter lim="800000"/>
            <a:headEnd/>
            <a:tailEnd/>
          </a:ln>
        </p:spPr>
        <p:txBody>
          <a:bodyPr/>
          <a:lstStyle/>
          <a:p>
            <a:fld id="{5BF329FE-A8AF-CE43-A715-3A0298225685}" type="slidenum">
              <a:rPr lang="ja-JP" altLang="en-US"/>
              <a:pPr/>
              <a:t>63</a:t>
            </a:fld>
            <a:endParaRPr lang="ja-JP"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4387" name="ノート プレースホルダ 2"/>
          <p:cNvSpPr>
            <a:spLocks noGrp="1"/>
          </p:cNvSpPr>
          <p:nvPr>
            <p:ph type="body" idx="1"/>
          </p:nvPr>
        </p:nvSpPr>
        <p:spPr bwMode="auto">
          <a:noFill/>
        </p:spPr>
        <p:txBody>
          <a:bodyPr/>
          <a:lstStyle/>
          <a:p>
            <a:endParaRPr lang="ja-JP" altLang="en-US"/>
          </a:p>
        </p:txBody>
      </p:sp>
      <p:sp>
        <p:nvSpPr>
          <p:cNvPr id="144388" name="スライド番号プレースホルダ 3"/>
          <p:cNvSpPr>
            <a:spLocks noGrp="1"/>
          </p:cNvSpPr>
          <p:nvPr>
            <p:ph type="sldNum" sz="quarter" idx="5"/>
          </p:nvPr>
        </p:nvSpPr>
        <p:spPr bwMode="auto">
          <a:noFill/>
          <a:ln>
            <a:miter lim="800000"/>
            <a:headEnd/>
            <a:tailEnd/>
          </a:ln>
        </p:spPr>
        <p:txBody>
          <a:bodyPr/>
          <a:lstStyle/>
          <a:p>
            <a:fld id="{230C6503-B75C-1047-8AA6-E4F1DF4E3D27}" type="slidenum">
              <a:rPr lang="ja-JP" altLang="en-US"/>
              <a:pPr/>
              <a:t>64</a:t>
            </a:fld>
            <a:endParaRPr lang="ja-JP"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74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7459" name="ノート プレースホルダ 2"/>
          <p:cNvSpPr>
            <a:spLocks noGrp="1"/>
          </p:cNvSpPr>
          <p:nvPr>
            <p:ph type="body" idx="1"/>
          </p:nvPr>
        </p:nvSpPr>
        <p:spPr bwMode="auto">
          <a:noFill/>
        </p:spPr>
        <p:txBody>
          <a:bodyPr/>
          <a:lstStyle/>
          <a:p>
            <a:endParaRPr lang="ja-JP" altLang="en-US"/>
          </a:p>
        </p:txBody>
      </p:sp>
      <p:sp>
        <p:nvSpPr>
          <p:cNvPr id="147460" name="スライド番号プレースホルダ 3"/>
          <p:cNvSpPr>
            <a:spLocks noGrp="1"/>
          </p:cNvSpPr>
          <p:nvPr>
            <p:ph type="sldNum" sz="quarter" idx="5"/>
          </p:nvPr>
        </p:nvSpPr>
        <p:spPr bwMode="auto">
          <a:noFill/>
          <a:ln>
            <a:miter lim="800000"/>
            <a:headEnd/>
            <a:tailEnd/>
          </a:ln>
        </p:spPr>
        <p:txBody>
          <a:bodyPr/>
          <a:lstStyle/>
          <a:p>
            <a:fld id="{F0D40D35-D479-7B4E-902B-B1AB7FFBEF00}" type="slidenum">
              <a:rPr lang="ja-JP" altLang="en-US"/>
              <a:pPr/>
              <a:t>66</a:t>
            </a:fld>
            <a:endParaRPr lang="ja-JP"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9507" name="ノート プレースホルダ 2"/>
          <p:cNvSpPr>
            <a:spLocks noGrp="1"/>
          </p:cNvSpPr>
          <p:nvPr>
            <p:ph type="body" idx="1"/>
          </p:nvPr>
        </p:nvSpPr>
        <p:spPr bwMode="auto">
          <a:noFill/>
        </p:spPr>
        <p:txBody>
          <a:bodyPr/>
          <a:lstStyle/>
          <a:p>
            <a:pPr eaLnBrk="1" hangingPunct="1"/>
            <a:endParaRPr lang="ja-JP" altLang="en-US"/>
          </a:p>
        </p:txBody>
      </p:sp>
      <p:sp>
        <p:nvSpPr>
          <p:cNvPr id="149508" name="スライド番号プレースホルダ 3"/>
          <p:cNvSpPr>
            <a:spLocks noGrp="1"/>
          </p:cNvSpPr>
          <p:nvPr>
            <p:ph type="sldNum" sz="quarter" idx="5"/>
          </p:nvPr>
        </p:nvSpPr>
        <p:spPr bwMode="auto">
          <a:noFill/>
          <a:ln>
            <a:miter lim="800000"/>
            <a:headEnd/>
            <a:tailEnd/>
          </a:ln>
        </p:spPr>
        <p:txBody>
          <a:bodyPr/>
          <a:lstStyle/>
          <a:p>
            <a:fld id="{0AFFA057-BA0D-3642-84F5-BA99A8376E9B}" type="slidenum">
              <a:rPr lang="ja-JP" altLang="en-US"/>
              <a:pPr/>
              <a:t>67</a:t>
            </a:fld>
            <a:endParaRPr lang="ja-JP"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5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1555" name="ノート プレースホルダ 2"/>
          <p:cNvSpPr>
            <a:spLocks noGrp="1"/>
          </p:cNvSpPr>
          <p:nvPr>
            <p:ph type="body" idx="1"/>
          </p:nvPr>
        </p:nvSpPr>
        <p:spPr bwMode="auto">
          <a:noFill/>
        </p:spPr>
        <p:txBody>
          <a:bodyPr/>
          <a:lstStyle/>
          <a:p>
            <a:endParaRPr lang="ja-JP" altLang="en-US"/>
          </a:p>
        </p:txBody>
      </p:sp>
      <p:sp>
        <p:nvSpPr>
          <p:cNvPr id="151556" name="スライド番号プレースホルダ 3"/>
          <p:cNvSpPr>
            <a:spLocks noGrp="1"/>
          </p:cNvSpPr>
          <p:nvPr>
            <p:ph type="sldNum" sz="quarter" idx="5"/>
          </p:nvPr>
        </p:nvSpPr>
        <p:spPr bwMode="auto">
          <a:noFill/>
          <a:ln>
            <a:miter lim="800000"/>
            <a:headEnd/>
            <a:tailEnd/>
          </a:ln>
        </p:spPr>
        <p:txBody>
          <a:bodyPr/>
          <a:lstStyle/>
          <a:p>
            <a:fld id="{918A8C73-69C5-8A4D-A185-A5D88D3FA0BD}" type="slidenum">
              <a:rPr lang="ja-JP" altLang="en-US"/>
              <a:pPr/>
              <a:t>68</a:t>
            </a:fld>
            <a:endParaRPr lang="ja-JP"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3603" name="ノート プレースホルダ 2"/>
          <p:cNvSpPr>
            <a:spLocks noGrp="1"/>
          </p:cNvSpPr>
          <p:nvPr>
            <p:ph type="body" idx="1"/>
          </p:nvPr>
        </p:nvSpPr>
        <p:spPr bwMode="auto">
          <a:noFill/>
        </p:spPr>
        <p:txBody>
          <a:bodyPr/>
          <a:lstStyle/>
          <a:p>
            <a:pPr eaLnBrk="1" hangingPunct="1"/>
            <a:endParaRPr lang="ja-JP" altLang="en-US"/>
          </a:p>
        </p:txBody>
      </p:sp>
      <p:sp>
        <p:nvSpPr>
          <p:cNvPr id="153604" name="スライド番号プレースホルダ 3"/>
          <p:cNvSpPr>
            <a:spLocks noGrp="1"/>
          </p:cNvSpPr>
          <p:nvPr>
            <p:ph type="sldNum" sz="quarter" idx="5"/>
          </p:nvPr>
        </p:nvSpPr>
        <p:spPr bwMode="auto">
          <a:noFill/>
          <a:ln>
            <a:miter lim="800000"/>
            <a:headEnd/>
            <a:tailEnd/>
          </a:ln>
        </p:spPr>
        <p:txBody>
          <a:bodyPr/>
          <a:lstStyle/>
          <a:p>
            <a:fld id="{0AFDAE22-7411-A74B-93D0-3DB7801E66A4}" type="slidenum">
              <a:rPr lang="ja-JP" altLang="en-US"/>
              <a:pPr/>
              <a:t>69</a:t>
            </a:fld>
            <a:endParaRPr lang="ja-JP"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6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5651" name="ノート プレースホルダ 2"/>
          <p:cNvSpPr>
            <a:spLocks noGrp="1"/>
          </p:cNvSpPr>
          <p:nvPr>
            <p:ph type="body" idx="1"/>
          </p:nvPr>
        </p:nvSpPr>
        <p:spPr bwMode="auto">
          <a:noFill/>
        </p:spPr>
        <p:txBody>
          <a:bodyPr/>
          <a:lstStyle/>
          <a:p>
            <a:endParaRPr lang="ja-JP" altLang="en-US"/>
          </a:p>
        </p:txBody>
      </p:sp>
      <p:sp>
        <p:nvSpPr>
          <p:cNvPr id="155652" name="スライド番号プレースホルダ 3"/>
          <p:cNvSpPr>
            <a:spLocks noGrp="1"/>
          </p:cNvSpPr>
          <p:nvPr>
            <p:ph type="sldNum" sz="quarter" idx="5"/>
          </p:nvPr>
        </p:nvSpPr>
        <p:spPr bwMode="auto">
          <a:noFill/>
          <a:ln>
            <a:miter lim="800000"/>
            <a:headEnd/>
            <a:tailEnd/>
          </a:ln>
        </p:spPr>
        <p:txBody>
          <a:bodyPr/>
          <a:lstStyle/>
          <a:p>
            <a:fld id="{56823FF8-5757-0F41-A1D7-26BC70561781}" type="slidenum">
              <a:rPr lang="ja-JP" altLang="en-US"/>
              <a:pPr/>
              <a:t>70</a:t>
            </a:fld>
            <a:endParaRPr lang="ja-JP"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76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7699" name="ノート プレースホルダ 2"/>
          <p:cNvSpPr>
            <a:spLocks noGrp="1"/>
          </p:cNvSpPr>
          <p:nvPr>
            <p:ph type="body" idx="1"/>
          </p:nvPr>
        </p:nvSpPr>
        <p:spPr bwMode="auto">
          <a:noFill/>
        </p:spPr>
        <p:txBody>
          <a:bodyPr/>
          <a:lstStyle/>
          <a:p>
            <a:endParaRPr lang="ja-JP" altLang="en-US"/>
          </a:p>
        </p:txBody>
      </p:sp>
      <p:sp>
        <p:nvSpPr>
          <p:cNvPr id="157700" name="スライド番号プレースホルダ 3"/>
          <p:cNvSpPr>
            <a:spLocks noGrp="1"/>
          </p:cNvSpPr>
          <p:nvPr>
            <p:ph type="sldNum" sz="quarter" idx="5"/>
          </p:nvPr>
        </p:nvSpPr>
        <p:spPr bwMode="auto">
          <a:noFill/>
          <a:ln>
            <a:miter lim="800000"/>
            <a:headEnd/>
            <a:tailEnd/>
          </a:ln>
        </p:spPr>
        <p:txBody>
          <a:bodyPr/>
          <a:lstStyle/>
          <a:p>
            <a:fld id="{AE6D850C-6201-A247-BDE0-A2867F869003}" type="slidenum">
              <a:rPr lang="ja-JP" altLang="en-US"/>
              <a:pPr/>
              <a:t>71</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
        <p:nvSpPr>
          <p:cNvPr id="28676" name="スライド番号プレースホルダ 3"/>
          <p:cNvSpPr>
            <a:spLocks noGrp="1"/>
          </p:cNvSpPr>
          <p:nvPr>
            <p:ph type="sldNum" sz="quarter" idx="5"/>
          </p:nvPr>
        </p:nvSpPr>
        <p:spPr bwMode="auto">
          <a:noFill/>
          <a:ln>
            <a:miter lim="800000"/>
            <a:headEnd/>
            <a:tailEnd/>
          </a:ln>
        </p:spPr>
        <p:txBody>
          <a:bodyPr/>
          <a:lstStyle/>
          <a:p>
            <a:fld id="{EDF1A8CE-EA84-D648-B4A4-6AA93B1196CE}" type="slidenum">
              <a:rPr lang="ja-JP" altLang="en-US"/>
              <a:pPr/>
              <a:t>7</a:t>
            </a:fld>
            <a:endParaRPr lang="ja-JP"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97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9747" name="ノート プレースホルダ 2"/>
          <p:cNvSpPr>
            <a:spLocks noGrp="1"/>
          </p:cNvSpPr>
          <p:nvPr>
            <p:ph type="body" idx="1"/>
          </p:nvPr>
        </p:nvSpPr>
        <p:spPr bwMode="auto">
          <a:noFill/>
        </p:spPr>
        <p:txBody>
          <a:bodyPr/>
          <a:lstStyle/>
          <a:p>
            <a:endParaRPr lang="ja-JP" altLang="en-US"/>
          </a:p>
        </p:txBody>
      </p:sp>
      <p:sp>
        <p:nvSpPr>
          <p:cNvPr id="159748" name="スライド番号プレースホルダ 3"/>
          <p:cNvSpPr>
            <a:spLocks noGrp="1"/>
          </p:cNvSpPr>
          <p:nvPr>
            <p:ph type="sldNum" sz="quarter" idx="5"/>
          </p:nvPr>
        </p:nvSpPr>
        <p:spPr bwMode="auto">
          <a:noFill/>
          <a:ln>
            <a:miter lim="800000"/>
            <a:headEnd/>
            <a:tailEnd/>
          </a:ln>
        </p:spPr>
        <p:txBody>
          <a:bodyPr/>
          <a:lstStyle/>
          <a:p>
            <a:fld id="{A242EF9C-0FFB-934B-AF05-447A6E0AF734}" type="slidenum">
              <a:rPr lang="ja-JP" altLang="en-US"/>
              <a:pPr/>
              <a:t>72</a:t>
            </a:fld>
            <a:endParaRPr lang="ja-JP"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1795" name="ノート プレースホルダ 2"/>
          <p:cNvSpPr>
            <a:spLocks noGrp="1"/>
          </p:cNvSpPr>
          <p:nvPr>
            <p:ph type="body" idx="1"/>
          </p:nvPr>
        </p:nvSpPr>
        <p:spPr bwMode="auto">
          <a:noFill/>
        </p:spPr>
        <p:txBody>
          <a:bodyPr/>
          <a:lstStyle/>
          <a:p>
            <a:endParaRPr lang="ja-JP" altLang="en-US"/>
          </a:p>
        </p:txBody>
      </p:sp>
      <p:sp>
        <p:nvSpPr>
          <p:cNvPr id="161796" name="スライド番号プレースホルダ 3"/>
          <p:cNvSpPr>
            <a:spLocks noGrp="1"/>
          </p:cNvSpPr>
          <p:nvPr>
            <p:ph type="sldNum" sz="quarter" idx="5"/>
          </p:nvPr>
        </p:nvSpPr>
        <p:spPr bwMode="auto">
          <a:noFill/>
          <a:ln>
            <a:miter lim="800000"/>
            <a:headEnd/>
            <a:tailEnd/>
          </a:ln>
        </p:spPr>
        <p:txBody>
          <a:bodyPr/>
          <a:lstStyle/>
          <a:p>
            <a:fld id="{1395E78A-8038-7640-A72B-B5190987B90B}" type="slidenum">
              <a:rPr lang="ja-JP" altLang="en-US"/>
              <a:pPr/>
              <a:t>73</a:t>
            </a:fld>
            <a:endParaRPr lang="ja-JP"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43" name="ノート プレースホルダ 2"/>
          <p:cNvSpPr>
            <a:spLocks noGrp="1"/>
          </p:cNvSpPr>
          <p:nvPr>
            <p:ph type="body" idx="1"/>
          </p:nvPr>
        </p:nvSpPr>
        <p:spPr bwMode="auto">
          <a:noFill/>
        </p:spPr>
        <p:txBody>
          <a:bodyPr/>
          <a:lstStyle/>
          <a:p>
            <a:endParaRPr lang="ja-JP" altLang="en-US"/>
          </a:p>
        </p:txBody>
      </p:sp>
      <p:sp>
        <p:nvSpPr>
          <p:cNvPr id="163844" name="スライド番号プレースホルダ 3"/>
          <p:cNvSpPr>
            <a:spLocks noGrp="1"/>
          </p:cNvSpPr>
          <p:nvPr>
            <p:ph type="sldNum" sz="quarter" idx="5"/>
          </p:nvPr>
        </p:nvSpPr>
        <p:spPr bwMode="auto">
          <a:noFill/>
          <a:ln>
            <a:miter lim="800000"/>
            <a:headEnd/>
            <a:tailEnd/>
          </a:ln>
        </p:spPr>
        <p:txBody>
          <a:bodyPr/>
          <a:lstStyle/>
          <a:p>
            <a:fld id="{7AE38180-B447-EB42-9B43-44F4E0F6DD08}" type="slidenum">
              <a:rPr lang="ja-JP" altLang="en-US"/>
              <a:pPr/>
              <a:t>74</a:t>
            </a:fld>
            <a:endParaRPr lang="ja-JP"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5891" name="ノート プレースホルダ 2"/>
          <p:cNvSpPr>
            <a:spLocks noGrp="1"/>
          </p:cNvSpPr>
          <p:nvPr>
            <p:ph type="body" idx="1"/>
          </p:nvPr>
        </p:nvSpPr>
        <p:spPr bwMode="auto">
          <a:noFill/>
        </p:spPr>
        <p:txBody>
          <a:bodyPr/>
          <a:lstStyle/>
          <a:p>
            <a:endParaRPr lang="ja-JP" altLang="en-US"/>
          </a:p>
        </p:txBody>
      </p:sp>
      <p:sp>
        <p:nvSpPr>
          <p:cNvPr id="165892" name="スライド番号プレースホルダ 3"/>
          <p:cNvSpPr>
            <a:spLocks noGrp="1"/>
          </p:cNvSpPr>
          <p:nvPr>
            <p:ph type="sldNum" sz="quarter" idx="5"/>
          </p:nvPr>
        </p:nvSpPr>
        <p:spPr bwMode="auto">
          <a:noFill/>
          <a:ln>
            <a:miter lim="800000"/>
            <a:headEnd/>
            <a:tailEnd/>
          </a:ln>
        </p:spPr>
        <p:txBody>
          <a:bodyPr/>
          <a:lstStyle/>
          <a:p>
            <a:fld id="{40508648-F6E3-9643-B1C2-065EA50FFE11}" type="slidenum">
              <a:rPr lang="ja-JP" altLang="en-US"/>
              <a:pPr/>
              <a:t>75</a:t>
            </a:fld>
            <a:endParaRPr lang="ja-JP"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79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7939" name="ノート プレースホルダ 2"/>
          <p:cNvSpPr>
            <a:spLocks noGrp="1"/>
          </p:cNvSpPr>
          <p:nvPr>
            <p:ph type="body" idx="1"/>
          </p:nvPr>
        </p:nvSpPr>
        <p:spPr bwMode="auto">
          <a:noFill/>
        </p:spPr>
        <p:txBody>
          <a:bodyPr/>
          <a:lstStyle/>
          <a:p>
            <a:endParaRPr lang="ja-JP" altLang="en-US"/>
          </a:p>
        </p:txBody>
      </p:sp>
      <p:sp>
        <p:nvSpPr>
          <p:cNvPr id="167940" name="スライド番号プレースホルダ 3"/>
          <p:cNvSpPr>
            <a:spLocks noGrp="1"/>
          </p:cNvSpPr>
          <p:nvPr>
            <p:ph type="sldNum" sz="quarter" idx="5"/>
          </p:nvPr>
        </p:nvSpPr>
        <p:spPr bwMode="auto">
          <a:noFill/>
          <a:ln>
            <a:miter lim="800000"/>
            <a:headEnd/>
            <a:tailEnd/>
          </a:ln>
        </p:spPr>
        <p:txBody>
          <a:bodyPr/>
          <a:lstStyle/>
          <a:p>
            <a:fld id="{6E2218AC-D31A-734E-8C37-0ED3567817ED}" type="slidenum">
              <a:rPr lang="ja-JP" altLang="en-US"/>
              <a:pPr/>
              <a:t>76</a:t>
            </a:fld>
            <a:endParaRPr lang="ja-JP"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99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9987" name="ノート プレースホルダ 2"/>
          <p:cNvSpPr>
            <a:spLocks noGrp="1"/>
          </p:cNvSpPr>
          <p:nvPr>
            <p:ph type="body" idx="1"/>
          </p:nvPr>
        </p:nvSpPr>
        <p:spPr bwMode="auto">
          <a:noFill/>
        </p:spPr>
        <p:txBody>
          <a:bodyPr/>
          <a:lstStyle/>
          <a:p>
            <a:endParaRPr lang="ja-JP" altLang="en-US"/>
          </a:p>
        </p:txBody>
      </p:sp>
      <p:sp>
        <p:nvSpPr>
          <p:cNvPr id="169988" name="スライド番号プレースホルダ 3"/>
          <p:cNvSpPr>
            <a:spLocks noGrp="1"/>
          </p:cNvSpPr>
          <p:nvPr>
            <p:ph type="sldNum" sz="quarter" idx="5"/>
          </p:nvPr>
        </p:nvSpPr>
        <p:spPr bwMode="auto">
          <a:noFill/>
          <a:ln>
            <a:miter lim="800000"/>
            <a:headEnd/>
            <a:tailEnd/>
          </a:ln>
        </p:spPr>
        <p:txBody>
          <a:bodyPr/>
          <a:lstStyle/>
          <a:p>
            <a:fld id="{7772C9A9-827B-D644-9E80-21CE10ABD808}" type="slidenum">
              <a:rPr lang="ja-JP" altLang="en-US"/>
              <a:pPr/>
              <a:t>77</a:t>
            </a:fld>
            <a:endParaRPr lang="ja-JP"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20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72035" name="ノート プレースホルダ 2"/>
          <p:cNvSpPr>
            <a:spLocks noGrp="1"/>
          </p:cNvSpPr>
          <p:nvPr>
            <p:ph type="body" idx="1"/>
          </p:nvPr>
        </p:nvSpPr>
        <p:spPr bwMode="auto">
          <a:noFill/>
        </p:spPr>
        <p:txBody>
          <a:bodyPr/>
          <a:lstStyle/>
          <a:p>
            <a:endParaRPr lang="ja-JP" altLang="en-US"/>
          </a:p>
        </p:txBody>
      </p:sp>
      <p:sp>
        <p:nvSpPr>
          <p:cNvPr id="172036" name="スライド番号プレースホルダ 3"/>
          <p:cNvSpPr>
            <a:spLocks noGrp="1"/>
          </p:cNvSpPr>
          <p:nvPr>
            <p:ph type="sldNum" sz="quarter" idx="5"/>
          </p:nvPr>
        </p:nvSpPr>
        <p:spPr bwMode="auto">
          <a:noFill/>
          <a:ln>
            <a:miter lim="800000"/>
            <a:headEnd/>
            <a:tailEnd/>
          </a:ln>
        </p:spPr>
        <p:txBody>
          <a:bodyPr/>
          <a:lstStyle/>
          <a:p>
            <a:fld id="{0A957947-4D3B-2544-BBFE-50785ADA3F65}" type="slidenum">
              <a:rPr lang="ja-JP" altLang="en-US"/>
              <a:pPr/>
              <a:t>78</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1747" name="ノート プレースホルダ 2"/>
          <p:cNvSpPr>
            <a:spLocks noGrp="1"/>
          </p:cNvSpPr>
          <p:nvPr>
            <p:ph type="body" idx="1"/>
          </p:nvPr>
        </p:nvSpPr>
        <p:spPr bwMode="auto">
          <a:noFill/>
        </p:spPr>
        <p:txBody>
          <a:bodyPr/>
          <a:lstStyle/>
          <a:p>
            <a:endParaRPr lang="ja-JP" altLang="en-US"/>
          </a:p>
        </p:txBody>
      </p:sp>
      <p:sp>
        <p:nvSpPr>
          <p:cNvPr id="31748" name="スライド番号プレースホルダ 3"/>
          <p:cNvSpPr>
            <a:spLocks noGrp="1"/>
          </p:cNvSpPr>
          <p:nvPr>
            <p:ph type="sldNum" sz="quarter" idx="5"/>
          </p:nvPr>
        </p:nvSpPr>
        <p:spPr bwMode="auto">
          <a:noFill/>
          <a:ln>
            <a:miter lim="800000"/>
            <a:headEnd/>
            <a:tailEnd/>
          </a:ln>
        </p:spPr>
        <p:txBody>
          <a:bodyPr/>
          <a:lstStyle/>
          <a:p>
            <a:fld id="{859B839B-AFF1-6744-927B-FACBF5E45801}" type="slidenum">
              <a:rPr lang="ja-JP" altLang="en-US"/>
              <a:pPr/>
              <a:t>9</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379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3796" name="スライド番号プレースホルダ 3"/>
          <p:cNvSpPr>
            <a:spLocks noGrp="1"/>
          </p:cNvSpPr>
          <p:nvPr>
            <p:ph type="sldNum" sz="quarter" idx="5"/>
          </p:nvPr>
        </p:nvSpPr>
        <p:spPr bwMode="auto">
          <a:noFill/>
          <a:ln>
            <a:miter lim="800000"/>
            <a:headEnd/>
            <a:tailEnd/>
          </a:ln>
        </p:spPr>
        <p:txBody>
          <a:bodyPr/>
          <a:lstStyle/>
          <a:p>
            <a:fld id="{29AFABF0-D08B-AB44-BF73-DD8167919FC9}" type="slidenum">
              <a:rPr lang="ja-JP" altLang="en-US"/>
              <a:pPr/>
              <a:t>10</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smtClean="0"/>
            </a:lvl1pPr>
          </a:lstStyle>
          <a:p>
            <a:pPr>
              <a:defRPr/>
            </a:pPr>
            <a:fld id="{CA5FBC3F-7050-4842-8791-DB1BAB00B37A}" type="datetime1">
              <a:rPr lang="ja-JP" altLang="en-US"/>
              <a:pPr>
                <a:defRPr/>
              </a:pPr>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D21AC434-FC4E-424C-AE47-5DEB1704D726}"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EED87FDB-7AB8-214D-8815-9023FEC1C755}"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29F7C6C0-1F45-6A44-A6D0-ABA1C5E272D4}"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EF779AD2-8E62-674C-A1DA-799107BA9DCF}"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F9AC0079-FBCE-F44B-9A22-1FAF2A5886E3}"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CD07A800-67F6-C147-9BB9-9F1E84C50B49}"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63D796C4-081A-2146-90D9-4ACD42ABB9F2}"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smtClean="0"/>
            </a:lvl1pPr>
          </a:lstStyle>
          <a:p>
            <a:pPr>
              <a:defRPr/>
            </a:pPr>
            <a:fld id="{FE45247C-7872-1846-A246-34027A16F0EB}" type="datetime1">
              <a:rPr lang="ja-JP" altLang="en-US"/>
              <a:pPr>
                <a:defRPr/>
              </a:pPr>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361ADA1D-5DC1-8C41-A75A-91CB82A9EE62}"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smtClean="0"/>
            </a:lvl1pPr>
          </a:lstStyle>
          <a:p>
            <a:pPr>
              <a:defRPr/>
            </a:pPr>
            <a:fld id="{89BC5BB3-3E14-534C-B175-C09CBEFC6A0F}" type="datetime1">
              <a:rPr lang="ja-JP" altLang="en-US"/>
              <a:pPr>
                <a:defRPr/>
              </a:pPr>
              <a:t>17.8.28</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48377729-2362-B246-8051-50A94E1456BF}"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20A9381D-B99D-254D-80AC-EB35D200A29C}" type="datetime1">
              <a:rPr lang="ja-JP" altLang="en-US"/>
              <a:pPr>
                <a:defRPr/>
              </a:pPr>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BF211F1F-071F-AA42-A59D-D9E95C418389}"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D2CE28C6-2993-744A-BF47-0F0CECDD958E}" type="datetime1">
              <a:rPr lang="ja-JP" altLang="en-US"/>
              <a:pPr>
                <a:defRPr/>
              </a:pPr>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72F66880-689E-454A-B97D-C8623C228915}"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BB107983-2B40-2C4D-8774-4DFF6B6F60A1}" type="datetime1">
              <a:rPr lang="ja-JP" altLang="en-US"/>
              <a:pPr>
                <a:defRPr/>
              </a:pPr>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1B40EBFE-2DCF-6442-A803-19E76502A29C}"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smtClean="0"/>
            </a:lvl1pPr>
          </a:lstStyle>
          <a:p>
            <a:pPr>
              <a:defRPr/>
            </a:pPr>
            <a:fld id="{2CA29228-400F-5845-9CEC-CC28DC077586}" type="datetime1">
              <a:rPr lang="ja-JP" altLang="en-US"/>
              <a:pPr>
                <a:defRPr/>
              </a:pPr>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B410DD18-AAB8-F048-8A70-8CB706B7A2AE}"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36" y="615212"/>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smtClean="0"/>
            </a:lvl1pPr>
          </a:lstStyle>
          <a:p>
            <a:pPr>
              <a:defRPr/>
            </a:pPr>
            <a:fld id="{705AF848-FFEB-F046-9F2D-A6D53E46A804}" type="datetime1">
              <a:rPr lang="ja-JP" altLang="en-US"/>
              <a:pPr>
                <a:defRPr/>
              </a:pPr>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E01AD678-3FF0-3447-8F1D-B0127D1F704B}"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2E2E00"/>
                </a:solidFill>
                <a:latin typeface="Century" charset="0"/>
                <a:ea typeface="HG丸ｺﾞｼｯｸM-PRO" charset="-128"/>
                <a:cs typeface="HG丸ｺﾞｼｯｸM-PRO" charset="-128"/>
              </a:defRPr>
            </a:lvl1pPr>
          </a:lstStyle>
          <a:p>
            <a:pPr>
              <a:defRPr/>
            </a:pPr>
            <a:fld id="{92FC9701-6609-8E4D-9520-359351A63EE5}" type="datetime1">
              <a:rPr lang="ja-JP" altLang="en-US"/>
              <a:pPr>
                <a:defRPr/>
              </a:pPr>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E6DC3825-9A3B-5F46-933C-507CF0C296C0}"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887" r:id="rId1"/>
    <p:sldLayoutId id="2147484881" r:id="rId2"/>
    <p:sldLayoutId id="2147484888" r:id="rId3"/>
    <p:sldLayoutId id="2147484889" r:id="rId4"/>
    <p:sldLayoutId id="2147484882" r:id="rId5"/>
    <p:sldLayoutId id="2147484883" r:id="rId6"/>
    <p:sldLayoutId id="2147484884" r:id="rId7"/>
    <p:sldLayoutId id="2147484890" r:id="rId8"/>
    <p:sldLayoutId id="2147484891" r:id="rId9"/>
    <p:sldLayoutId id="2147484885" r:id="rId10"/>
    <p:sldLayoutId id="2147484886"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0" y="3643313"/>
            <a:ext cx="9144000" cy="1214437"/>
          </a:xfrm>
        </p:spPr>
        <p:txBody>
          <a:bodyPr/>
          <a:lstStyle/>
          <a:p>
            <a:pPr eaLnBrk="1" hangingPunct="1"/>
            <a:r>
              <a:rPr lang="en-US" altLang="ja-JP" sz="2600">
                <a:solidFill>
                  <a:srgbClr val="898970"/>
                </a:solidFill>
              </a:rPr>
              <a:t>20</a:t>
            </a:r>
            <a:r>
              <a:rPr lang="ja-JP" altLang="en-US" sz="2600">
                <a:solidFill>
                  <a:srgbClr val="898970"/>
                </a:solidFill>
              </a:rPr>
              <a:t>時間基礎セミナー</a:t>
            </a:r>
            <a:endParaRPr lang="en-US" altLang="ja-JP" sz="2600">
              <a:solidFill>
                <a:srgbClr val="898970"/>
              </a:solidFill>
            </a:endParaRPr>
          </a:p>
          <a:p>
            <a:pPr eaLnBrk="1" hangingPunct="1"/>
            <a:r>
              <a:rPr lang="ja-JP" altLang="en-US" sz="3000">
                <a:solidFill>
                  <a:srgbClr val="898970"/>
                </a:solidFill>
              </a:rPr>
              <a:t>セッション</a:t>
            </a:r>
            <a:r>
              <a:rPr lang="ja-JP" altLang="en-US" sz="3500">
                <a:solidFill>
                  <a:srgbClr val="C00000"/>
                </a:solidFill>
              </a:rPr>
              <a:t>７</a:t>
            </a:r>
            <a:r>
              <a:rPr lang="ja-JP" altLang="en-US" sz="3000">
                <a:solidFill>
                  <a:srgbClr val="898970"/>
                </a:solidFill>
              </a:rPr>
              <a:t>：直接授乳を援助する（</a:t>
            </a:r>
            <a:r>
              <a:rPr lang="ja-JP" altLang="en-US">
                <a:solidFill>
                  <a:srgbClr val="898970"/>
                </a:solidFill>
              </a:rPr>
              <a:t>ステップ</a:t>
            </a:r>
            <a:r>
              <a:rPr lang="en-US" altLang="ja-JP" sz="3200">
                <a:solidFill>
                  <a:srgbClr val="898970"/>
                </a:solidFill>
              </a:rPr>
              <a:t>5</a:t>
            </a:r>
            <a:r>
              <a:rPr lang="ja-JP" altLang="en-US" sz="3000">
                <a:solidFill>
                  <a:srgbClr val="898970"/>
                </a:solidFill>
              </a:rPr>
              <a:t>）</a:t>
            </a:r>
          </a:p>
        </p:txBody>
      </p:sp>
      <p:sp>
        <p:nvSpPr>
          <p:cNvPr id="15364" name="テキスト ボックス 3"/>
          <p:cNvSpPr txBox="1">
            <a:spLocks noChangeArrowheads="1"/>
          </p:cNvSpPr>
          <p:nvPr/>
        </p:nvSpPr>
        <p:spPr bwMode="auto">
          <a:xfrm>
            <a:off x="6696075" y="5287963"/>
            <a:ext cx="184150" cy="368300"/>
          </a:xfrm>
          <a:prstGeom prst="rect">
            <a:avLst/>
          </a:prstGeom>
          <a:noFill/>
          <a:ln w="9525">
            <a:noFill/>
            <a:miter lim="800000"/>
            <a:headEnd/>
            <a:tailEnd/>
          </a:ln>
        </p:spPr>
        <p:txBody>
          <a:bodyPr wrap="none">
            <a:prstTxWarp prst="textNoShape">
              <a:avLst/>
            </a:prstTxWarp>
            <a:spAutoFit/>
          </a:bodyPr>
          <a:lstStyle/>
          <a:p>
            <a:endParaRPr lang="ja-JP" altLang="en-US"/>
          </a:p>
        </p:txBody>
      </p:sp>
      <p:sp>
        <p:nvSpPr>
          <p:cNvPr id="5" name="テキスト ボックス 4"/>
          <p:cNvSpPr txBox="1"/>
          <p:nvPr/>
        </p:nvSpPr>
        <p:spPr>
          <a:xfrm>
            <a:off x="3492500" y="5365750"/>
            <a:ext cx="2240743" cy="954107"/>
          </a:xfrm>
          <a:prstGeom prst="rect">
            <a:avLst/>
          </a:prstGeom>
          <a:noFill/>
        </p:spPr>
        <p:txBody>
          <a:bodyPr wrap="none" rtlCol="0">
            <a:spAutoFit/>
          </a:bodyPr>
          <a:lstStyle/>
          <a:p>
            <a:r>
              <a:rPr lang="en-US" altLang="ja-JP" sz="2800" dirty="0" smtClean="0"/>
              <a:t>revised 2016</a:t>
            </a:r>
            <a:endParaRPr lang="ja-JP" altLang="en-US" sz="2800" dirty="0" smtClean="0"/>
          </a:p>
          <a:p>
            <a:endParaRPr kumimoji="1" lang="ja-JP" alt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タイトル 3"/>
          <p:cNvSpPr>
            <a:spLocks noGrp="1"/>
          </p:cNvSpPr>
          <p:nvPr>
            <p:ph type="ctrTitle"/>
          </p:nvPr>
        </p:nvSpPr>
        <p:spPr>
          <a:xfrm>
            <a:off x="285750" y="2143125"/>
            <a:ext cx="8429625" cy="1357313"/>
          </a:xfrm>
        </p:spPr>
        <p:txBody>
          <a:bodyPr/>
          <a:lstStyle/>
          <a:p>
            <a:pPr eaLnBrk="1" hangingPunct="1"/>
            <a:r>
              <a:rPr lang="ja-JP" altLang="en-US" b="1">
                <a:ln>
                  <a:noFill/>
                </a:ln>
              </a:rPr>
              <a:t>２．直接授乳のアセスメント</a:t>
            </a:r>
          </a:p>
        </p:txBody>
      </p:sp>
      <p:sp>
        <p:nvSpPr>
          <p:cNvPr id="32771"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468313" y="571500"/>
            <a:ext cx="8351837" cy="714375"/>
          </a:xfrm>
        </p:spPr>
        <p:txBody>
          <a:bodyPr/>
          <a:lstStyle/>
          <a:p>
            <a:pPr eaLnBrk="1" hangingPunct="1"/>
            <a:r>
              <a:rPr lang="ja-JP" altLang="en-US" sz="3200" b="1">
                <a:ln>
                  <a:noFill/>
                </a:ln>
                <a:solidFill>
                  <a:srgbClr val="7030A0"/>
                </a:solidFill>
              </a:rPr>
              <a:t>直接授乳アセスメントでできること</a:t>
            </a:r>
          </a:p>
        </p:txBody>
      </p:sp>
      <p:sp>
        <p:nvSpPr>
          <p:cNvPr id="34819" name="コンテンツ プレースホルダ 2"/>
          <p:cNvSpPr>
            <a:spLocks noGrp="1"/>
          </p:cNvSpPr>
          <p:nvPr>
            <p:ph idx="1"/>
          </p:nvPr>
        </p:nvSpPr>
        <p:spPr>
          <a:xfrm>
            <a:off x="685800" y="1773238"/>
            <a:ext cx="7358063" cy="3168650"/>
          </a:xfrm>
        </p:spPr>
        <p:txBody>
          <a:bodyPr/>
          <a:lstStyle/>
          <a:p>
            <a:pPr eaLnBrk="1" hangingPunct="1">
              <a:spcAft>
                <a:spcPts val="1200"/>
              </a:spcAft>
            </a:pPr>
            <a:r>
              <a:rPr lang="ja-JP" altLang="en-US" sz="2800">
                <a:solidFill>
                  <a:schemeClr val="bg1"/>
                </a:solidFill>
                <a:latin typeface="HG丸ｺﾞｼｯｸM-PRO" charset="-128"/>
              </a:rPr>
              <a:t>母親と赤ちゃんがうまくできている点を見つけて褒める</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現在母乳育児で困っている点に関する情報を入手できる</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やり方を変えておかないと後で問題を起こす可能性がある点を明らかにできる</a:t>
            </a:r>
            <a:endParaRPr lang="en-US" altLang="ja-JP" sz="2800">
              <a:solidFill>
                <a:schemeClr val="bg1"/>
              </a:solidFill>
              <a:latin typeface="HG丸ｺﾞｼｯｸM-PRO" charset="-128"/>
            </a:endParaRPr>
          </a:p>
          <a:p>
            <a:pPr lvl="1" eaLnBrk="1" hangingPunct="1">
              <a:spcAft>
                <a:spcPts val="1200"/>
              </a:spcAft>
            </a:pPr>
            <a:endParaRPr lang="ja-JP" altLang="en-US">
              <a:solidFill>
                <a:schemeClr val="bg1"/>
              </a:solidFill>
              <a:latin typeface="HG丸ｺﾞｼｯｸM-PRO" charset="-128"/>
            </a:endParaRPr>
          </a:p>
        </p:txBody>
      </p:sp>
      <p:sp>
        <p:nvSpPr>
          <p:cNvPr id="34820" name="スライド番号プレースホルダ 3"/>
          <p:cNvSpPr>
            <a:spLocks noGrp="1"/>
          </p:cNvSpPr>
          <p:nvPr>
            <p:ph type="sldNum" sz="quarter" idx="12"/>
          </p:nvPr>
        </p:nvSpPr>
        <p:spPr bwMode="auto">
          <a:noFill/>
          <a:ln>
            <a:miter lim="800000"/>
            <a:headEnd/>
            <a:tailEnd/>
          </a:ln>
        </p:spPr>
        <p:txBody>
          <a:bodyPr/>
          <a:lstStyle/>
          <a:p>
            <a:fld id="{138714F5-58AB-004C-9CA4-482C0B040FC2}" type="slidenum">
              <a:rPr lang="ja-JP" altLang="en-US" smtClean="0"/>
              <a:pPr/>
              <a:t>11</a:t>
            </a:fld>
            <a:endParaRPr lang="ja-JP"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タイトル 1"/>
          <p:cNvSpPr>
            <a:spLocks noGrp="1"/>
          </p:cNvSpPr>
          <p:nvPr>
            <p:ph type="title"/>
          </p:nvPr>
        </p:nvSpPr>
        <p:spPr/>
        <p:txBody>
          <a:bodyPr/>
          <a:lstStyle/>
          <a:p>
            <a:pPr eaLnBrk="1" hangingPunct="1"/>
            <a:r>
              <a:rPr lang="ja-JP" altLang="en-US" sz="3200" b="1">
                <a:ln>
                  <a:noFill/>
                </a:ln>
                <a:solidFill>
                  <a:srgbClr val="7030A0"/>
                </a:solidFill>
              </a:rPr>
              <a:t>直接授乳のアセスメント方法</a:t>
            </a:r>
          </a:p>
        </p:txBody>
      </p:sp>
      <p:sp>
        <p:nvSpPr>
          <p:cNvPr id="36867" name="コンテンツ プレースホルダ 2"/>
          <p:cNvSpPr>
            <a:spLocks noGrp="1"/>
          </p:cNvSpPr>
          <p:nvPr>
            <p:ph idx="1"/>
          </p:nvPr>
        </p:nvSpPr>
        <p:spPr>
          <a:xfrm>
            <a:off x="431800" y="1628775"/>
            <a:ext cx="8351838" cy="4525963"/>
          </a:xfrm>
        </p:spPr>
        <p:txBody>
          <a:bodyPr/>
          <a:lstStyle/>
          <a:p>
            <a:pPr eaLnBrk="1" hangingPunct="1">
              <a:spcAft>
                <a:spcPts val="600"/>
              </a:spcAft>
            </a:pPr>
            <a:r>
              <a:rPr lang="ja-JP" altLang="en-US" sz="2800">
                <a:solidFill>
                  <a:schemeClr val="bg1"/>
                </a:solidFill>
                <a:latin typeface="HG丸ｺﾞｼｯｸM-PRO" charset="-128"/>
              </a:rPr>
              <a:t>「母親のやり方を観察したい」というのではなく「赤ちゃんの飲んでいるところを観察したい」</a:t>
            </a:r>
            <a:endParaRPr lang="en-US" altLang="ja-JP" sz="2800">
              <a:solidFill>
                <a:schemeClr val="bg1"/>
              </a:solidFill>
              <a:latin typeface="HG丸ｺﾞｼｯｸM-PRO" charset="-128"/>
            </a:endParaRPr>
          </a:p>
          <a:p>
            <a:pPr eaLnBrk="1" hangingPunct="1">
              <a:spcAft>
                <a:spcPts val="600"/>
              </a:spcAft>
              <a:buFont typeface="Wingdings" charset="2"/>
              <a:buNone/>
            </a:pPr>
            <a:r>
              <a:rPr lang="en-US" altLang="ja-JP" sz="2800">
                <a:solidFill>
                  <a:schemeClr val="bg1"/>
                </a:solidFill>
                <a:latin typeface="HG丸ｺﾞｼｯｸM-PRO" charset="-128"/>
              </a:rPr>
              <a:t>   </a:t>
            </a:r>
            <a:r>
              <a:rPr lang="ja-JP" altLang="en-US" sz="2800">
                <a:solidFill>
                  <a:schemeClr val="bg1"/>
                </a:solidFill>
                <a:latin typeface="HG丸ｺﾞｼｯｸM-PRO" charset="-128"/>
              </a:rPr>
              <a:t>と説明</a:t>
            </a:r>
            <a:endParaRPr lang="en-US" altLang="ja-JP" sz="2800">
              <a:solidFill>
                <a:schemeClr val="bg1"/>
              </a:solidFill>
              <a:latin typeface="HG丸ｺﾞｼｯｸM-PRO" charset="-128"/>
            </a:endParaRPr>
          </a:p>
          <a:p>
            <a:pPr lvl="1" eaLnBrk="1" hangingPunct="1">
              <a:spcAft>
                <a:spcPts val="600"/>
              </a:spcAft>
              <a:buClr>
                <a:srgbClr val="C00000"/>
              </a:buClr>
              <a:buFont typeface="Wingdings" charset="2"/>
              <a:buChar char="ü"/>
            </a:pPr>
            <a:r>
              <a:rPr lang="ja-JP" altLang="en-US">
                <a:solidFill>
                  <a:schemeClr val="bg1"/>
                </a:solidFill>
                <a:latin typeface="HG丸ｺﾞｼｯｸM-PRO" charset="-128"/>
              </a:rPr>
              <a:t>母親に安心してもらえる</a:t>
            </a:r>
            <a:endParaRPr lang="en-US" altLang="ja-JP">
              <a:solidFill>
                <a:schemeClr val="bg1"/>
              </a:solidFill>
              <a:latin typeface="HG丸ｺﾞｼｯｸM-PRO" charset="-128"/>
            </a:endParaRPr>
          </a:p>
          <a:p>
            <a:pPr eaLnBrk="1" hangingPunct="1">
              <a:spcAft>
                <a:spcPts val="600"/>
              </a:spcAft>
            </a:pPr>
            <a:r>
              <a:rPr lang="ja-JP" altLang="en-US" sz="2800">
                <a:solidFill>
                  <a:schemeClr val="bg1"/>
                </a:solidFill>
                <a:latin typeface="HG丸ｺﾞｼｯｸM-PRO" charset="-128"/>
              </a:rPr>
              <a:t>厚い毛布にくるまれているなら</a:t>
            </a:r>
            <a:r>
              <a:rPr lang="ja-JP" altLang="en-US">
                <a:solidFill>
                  <a:schemeClr val="bg1"/>
                </a:solidFill>
                <a:latin typeface="HG丸ｺﾞｼｯｸM-PRO" charset="-128"/>
              </a:rPr>
              <a:t>赤ちゃんの体勢が見えるよう毛布をとってもらう</a:t>
            </a:r>
            <a:endParaRPr lang="en-US" altLang="ja-JP">
              <a:solidFill>
                <a:schemeClr val="bg1"/>
              </a:solidFill>
              <a:latin typeface="HG丸ｺﾞｼｯｸM-PRO" charset="-128"/>
            </a:endParaRPr>
          </a:p>
          <a:p>
            <a:pPr eaLnBrk="1" hangingPunct="1">
              <a:spcAft>
                <a:spcPts val="600"/>
              </a:spcAft>
            </a:pPr>
            <a:endParaRPr lang="ja-JP" altLang="en-US" sz="2800">
              <a:solidFill>
                <a:schemeClr val="bg1"/>
              </a:solidFill>
              <a:latin typeface="HG丸ｺﾞｼｯｸM-PRO" charset="-128"/>
            </a:endParaRPr>
          </a:p>
        </p:txBody>
      </p:sp>
      <p:sp>
        <p:nvSpPr>
          <p:cNvPr id="36868" name="スライド番号プレースホルダ 3"/>
          <p:cNvSpPr>
            <a:spLocks noGrp="1"/>
          </p:cNvSpPr>
          <p:nvPr>
            <p:ph type="sldNum" sz="quarter" idx="12"/>
          </p:nvPr>
        </p:nvSpPr>
        <p:spPr bwMode="auto">
          <a:noFill/>
          <a:ln>
            <a:miter lim="800000"/>
            <a:headEnd/>
            <a:tailEnd/>
          </a:ln>
        </p:spPr>
        <p:txBody>
          <a:bodyPr/>
          <a:lstStyle/>
          <a:p>
            <a:fld id="{8553F56C-E30E-0342-B60E-A822B37F0E7D}" type="slidenum">
              <a:rPr lang="ja-JP" altLang="en-US" smtClean="0"/>
              <a:pPr/>
              <a:t>12</a:t>
            </a:fld>
            <a:endParaRPr lang="ja-JP" alt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592138" y="304800"/>
            <a:ext cx="8856662" cy="6370638"/>
          </a:xfrm>
          <a:prstGeom prst="rect">
            <a:avLst/>
          </a:prstGeom>
          <a:noFill/>
          <a:ln w="9525">
            <a:noFill/>
            <a:miter lim="800000"/>
            <a:headEnd/>
            <a:tailEnd/>
          </a:ln>
        </p:spPr>
        <p:txBody>
          <a:bodyPr anchor="ctr">
            <a:prstTxWarp prst="textNoShape">
              <a:avLst/>
            </a:prstTxWarp>
            <a:spAutoFit/>
          </a:bodyPr>
          <a:lstStyle/>
          <a:p>
            <a:pPr algn="ctr" defTabSz="228600" eaLnBrk="1" hangingPunct="1">
              <a:tabLst>
                <a:tab pos="4664075" algn="l"/>
              </a:tabLst>
            </a:pPr>
            <a:r>
              <a:rPr lang="ja-JP" altLang="en-US" sz="1200" b="1">
                <a:solidFill>
                  <a:srgbClr val="5A5021"/>
                </a:solidFill>
                <a:latin typeface="Times New Roman" charset="0"/>
              </a:rPr>
              <a:t>　直接授乳観察用紙</a:t>
            </a:r>
            <a:endParaRPr lang="en-US" altLang="ja-JP" sz="1200" b="1">
              <a:solidFill>
                <a:srgbClr val="5A5021"/>
              </a:solidFill>
              <a:latin typeface="Times New Roman" charset="0"/>
            </a:endParaRPr>
          </a:p>
          <a:p>
            <a:pPr defTabSz="228600" eaLnBrk="1" hangingPunct="1">
              <a:tabLst>
                <a:tab pos="4664075" algn="l"/>
              </a:tabLst>
            </a:pPr>
            <a:r>
              <a:rPr lang="ja-JP" altLang="en-US" sz="1200" b="1">
                <a:solidFill>
                  <a:srgbClr val="5A5021"/>
                </a:solidFill>
                <a:latin typeface="Times New Roman" charset="0"/>
              </a:rPr>
              <a:t>母親の名前</a:t>
            </a:r>
            <a:r>
              <a:rPr lang="en-US" altLang="ja-JP" sz="1200" b="1">
                <a:solidFill>
                  <a:srgbClr val="5A5021"/>
                </a:solidFill>
                <a:latin typeface="Times New Roman" charset="0"/>
              </a:rPr>
              <a:t>_______________________________	</a:t>
            </a:r>
            <a:r>
              <a:rPr lang="ja-JP" altLang="en-US" sz="1200" b="1">
                <a:solidFill>
                  <a:srgbClr val="5A5021"/>
                </a:solidFill>
                <a:latin typeface="Times New Roman" charset="0"/>
              </a:rPr>
              <a:t>日　付　</a:t>
            </a:r>
            <a:r>
              <a:rPr lang="en-US" altLang="ja-JP" sz="1200" b="1">
                <a:solidFill>
                  <a:srgbClr val="5A5021"/>
                </a:solidFill>
                <a:latin typeface="Times New Roman" charset="0"/>
              </a:rPr>
              <a:t>___________________</a:t>
            </a:r>
          </a:p>
          <a:p>
            <a:pPr defTabSz="228600" eaLnBrk="1" hangingPunct="1">
              <a:tabLst>
                <a:tab pos="4664075" algn="l"/>
              </a:tabLst>
            </a:pPr>
            <a:r>
              <a:rPr lang="ja-JP" altLang="en-US" sz="1200" b="1">
                <a:solidFill>
                  <a:srgbClr val="5A5021"/>
                </a:solidFill>
                <a:latin typeface="Times New Roman" charset="0"/>
              </a:rPr>
              <a:t>赤ちゃんの名前</a:t>
            </a:r>
            <a:r>
              <a:rPr lang="en-US" altLang="ja-JP" sz="1200" b="1">
                <a:solidFill>
                  <a:srgbClr val="5A5021"/>
                </a:solidFill>
                <a:latin typeface="Times New Roman" charset="0"/>
              </a:rPr>
              <a:t>_________________________________	</a:t>
            </a:r>
            <a:r>
              <a:rPr lang="ja-JP" altLang="en-US" sz="1200" b="1">
                <a:solidFill>
                  <a:srgbClr val="5A5021"/>
                </a:solidFill>
                <a:latin typeface="Times New Roman" charset="0"/>
              </a:rPr>
              <a:t>赤ちゃんの年齢（日齢）</a:t>
            </a:r>
            <a:r>
              <a:rPr lang="en-US" altLang="ja-JP" sz="1200" b="1">
                <a:solidFill>
                  <a:srgbClr val="5A5021"/>
                </a:solidFill>
                <a:latin typeface="Times New Roman" charset="0"/>
              </a:rPr>
              <a:t>______________</a:t>
            </a:r>
          </a:p>
          <a:p>
            <a:pPr defTabSz="228600" eaLnBrk="1" hangingPunct="1">
              <a:tabLst>
                <a:tab pos="4664075" algn="l"/>
              </a:tabLst>
            </a:pPr>
            <a:r>
              <a:rPr lang="ja-JP" altLang="en-US" sz="1200" b="1">
                <a:solidFill>
                  <a:srgbClr val="5A5021"/>
                </a:solidFill>
                <a:latin typeface="Times New Roman" charset="0"/>
              </a:rPr>
              <a:t>授乳がうまくいっているサイン</a:t>
            </a:r>
            <a:r>
              <a:rPr lang="en-US" altLang="ja-JP" sz="1200" b="1">
                <a:solidFill>
                  <a:srgbClr val="5A5021"/>
                </a:solidFill>
                <a:latin typeface="Times New Roman" charset="0"/>
              </a:rPr>
              <a:t>: 		</a:t>
            </a:r>
            <a:r>
              <a:rPr lang="ja-JP" altLang="en-US" sz="1200" b="1">
                <a:solidFill>
                  <a:srgbClr val="5A5021"/>
                </a:solidFill>
                <a:latin typeface="Times New Roman" charset="0"/>
              </a:rPr>
              <a:t>困難がありそうなサイン</a:t>
            </a:r>
            <a:r>
              <a:rPr lang="en-US" altLang="ja-JP" sz="1200" b="1">
                <a:solidFill>
                  <a:srgbClr val="5A5021"/>
                </a:solidFill>
                <a:latin typeface="Times New Roman" charset="0"/>
              </a:rPr>
              <a:t>:</a:t>
            </a:r>
          </a:p>
          <a:p>
            <a:pPr algn="ctr" defTabSz="228600" eaLnBrk="1" hangingPunct="1">
              <a:tabLst>
                <a:tab pos="4664075" algn="l"/>
              </a:tabLst>
            </a:pPr>
            <a:r>
              <a:rPr lang="ja-JP" altLang="en-US" sz="1200" b="1">
                <a:solidFill>
                  <a:srgbClr val="5A5021"/>
                </a:solidFill>
                <a:latin typeface="Times New Roman" charset="0"/>
              </a:rPr>
              <a:t>全体</a:t>
            </a:r>
            <a:endParaRPr lang="en-US" altLang="ja-JP" sz="1200" b="1">
              <a:solidFill>
                <a:srgbClr val="5A5021"/>
              </a:solidFill>
              <a:latin typeface="Times New Roman" charset="0"/>
            </a:endParaRPr>
          </a:p>
          <a:p>
            <a:pPr defTabSz="228600" eaLnBrk="1" hangingPunct="1">
              <a:tabLst>
                <a:tab pos="4664075" algn="l"/>
              </a:tabLst>
            </a:pPr>
            <a:r>
              <a:rPr lang="ja-JP" altLang="en-US" sz="1200" b="1" i="1">
                <a:solidFill>
                  <a:srgbClr val="5A5021"/>
                </a:solidFill>
                <a:latin typeface="Times New Roman" charset="0"/>
              </a:rPr>
              <a:t>母親</a:t>
            </a:r>
            <a:r>
              <a:rPr lang="en-US" altLang="ja-JP" sz="1200" b="1" i="1">
                <a:solidFill>
                  <a:srgbClr val="5A5021"/>
                </a:solidFill>
                <a:latin typeface="Times New Roman" charset="0"/>
              </a:rPr>
              <a:t>:		</a:t>
            </a:r>
            <a:r>
              <a:rPr lang="ja-JP" altLang="en-US" sz="1200" b="1" i="1">
                <a:solidFill>
                  <a:srgbClr val="5A5021"/>
                </a:solidFill>
                <a:latin typeface="Times New Roman" charset="0"/>
              </a:rPr>
              <a:t>母親</a:t>
            </a:r>
            <a:r>
              <a:rPr lang="en-US" altLang="ja-JP" sz="1200" b="1" i="1">
                <a:solidFill>
                  <a:srgbClr val="5A5021"/>
                </a:solidFill>
                <a:latin typeface="Times New Roman" charset="0"/>
              </a:rPr>
              <a:t>:</a:t>
            </a:r>
            <a:endParaRPr lang="en-US" altLang="ja-JP" sz="1200" b="1">
              <a:solidFill>
                <a:srgbClr val="5A5021"/>
              </a:solidFill>
              <a:latin typeface="Times New Roman" charset="0"/>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健康そうにみえる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病気またはおちこんでいるようにみえる</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リラックスしており、居心地がよさそう</a:t>
            </a:r>
            <a:r>
              <a:rPr lang="en-US" altLang="ja-JP" sz="1200" b="1">
                <a:solidFill>
                  <a:srgbClr val="5A5021"/>
                </a:solidFill>
                <a:latin typeface="Times New Roman" charset="0"/>
              </a:rPr>
              <a:t> </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緊張しており、不快そうにみえる</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母親と赤ちゃんとのきずなのサイン</a:t>
            </a:r>
            <a:r>
              <a:rPr lang="en-US" altLang="ja-JP" sz="1200" b="1">
                <a:solidFill>
                  <a:srgbClr val="5A5021"/>
                </a:solidFill>
                <a:latin typeface="Times New Roman" charset="0"/>
              </a:rPr>
              <a:t> </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母子が目を合わせない</a:t>
            </a:r>
            <a:endParaRPr lang="en-US" altLang="ja-JP" sz="1200" b="1">
              <a:solidFill>
                <a:srgbClr val="5A5021"/>
              </a:solidFill>
              <a:latin typeface="Times New Roman" charset="0"/>
              <a:sym typeface="Webdings" charset="2"/>
            </a:endParaRPr>
          </a:p>
          <a:p>
            <a:pPr defTabSz="228600" eaLnBrk="1" hangingPunct="1">
              <a:tabLst>
                <a:tab pos="4664075" algn="l"/>
              </a:tabLst>
            </a:pPr>
            <a:r>
              <a:rPr lang="ja-JP" altLang="en-US" sz="1200" b="1" i="1">
                <a:solidFill>
                  <a:srgbClr val="5A5021"/>
                </a:solidFill>
                <a:latin typeface="Times New Roman" charset="0"/>
                <a:sym typeface="Webdings" charset="2"/>
              </a:rPr>
              <a:t>赤ちゃん</a:t>
            </a:r>
            <a:r>
              <a:rPr lang="en-US" altLang="ja-JP" sz="1200" b="1" i="1">
                <a:solidFill>
                  <a:srgbClr val="5A5021"/>
                </a:solidFill>
                <a:latin typeface="Times New Roman" charset="0"/>
                <a:sym typeface="Webdings" charset="2"/>
              </a:rPr>
              <a:t>:		</a:t>
            </a:r>
            <a:r>
              <a:rPr lang="ja-JP" altLang="en-US" sz="1200" b="1" i="1">
                <a:solidFill>
                  <a:srgbClr val="5A5021"/>
                </a:solidFill>
                <a:latin typeface="Times New Roman" charset="0"/>
                <a:sym typeface="Webdings" charset="2"/>
              </a:rPr>
              <a:t>赤ちゃん</a:t>
            </a:r>
            <a:r>
              <a:rPr lang="en-US" altLang="ja-JP" sz="1200" b="1" i="1">
                <a:solidFill>
                  <a:srgbClr val="5A5021"/>
                </a:solidFill>
                <a:latin typeface="Times New Roman" charset="0"/>
                <a:sym typeface="Webdings" charset="2"/>
              </a:rPr>
              <a:t>:</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健康そうにみえる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眠そう、具合が悪そうにみえる</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落ち着いていてリラックスしている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落ち着きがない、泣いている</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ja-JP" altLang="en-US" sz="1200" b="1">
                <a:solidFill>
                  <a:srgbClr val="5A5021"/>
                </a:solidFill>
                <a:latin typeface="Times New Roman" charset="0"/>
                <a:sym typeface="Webdings" charset="2"/>
              </a:rPr>
              <a:t>空腹時、乳房に向ったり探したりする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乳房に向わない、探さない</a:t>
            </a:r>
            <a:endParaRPr lang="en-US" altLang="ja-JP" sz="1200" b="1">
              <a:solidFill>
                <a:srgbClr val="5A5021"/>
              </a:solidFill>
              <a:latin typeface="Times New Roman" charset="0"/>
              <a:sym typeface="Webdings" charset="2"/>
            </a:endParaRPr>
          </a:p>
          <a:p>
            <a:pPr algn="ctr" defTabSz="228600" eaLnBrk="1" hangingPunct="1">
              <a:tabLst>
                <a:tab pos="4664075" algn="l"/>
              </a:tabLst>
            </a:pPr>
            <a:r>
              <a:rPr lang="ja-JP" altLang="en-US" sz="1200" b="1">
                <a:solidFill>
                  <a:srgbClr val="5A5021"/>
                </a:solidFill>
                <a:latin typeface="Times New Roman" charset="0"/>
                <a:sym typeface="Webdings" charset="2"/>
              </a:rPr>
              <a:t>乳房</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健康そうに見える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発赤、腫脹、あるいは疼痛</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痛みや不快感がない</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乳房や乳頭が痛い</a:t>
            </a:r>
            <a:endParaRPr lang="en-US" altLang="ja-JP" sz="1200" b="1">
              <a:solidFill>
                <a:srgbClr val="5A5021"/>
              </a:solidFill>
              <a:latin typeface="Times New Roman" charset="0"/>
              <a:sym typeface="Webdings" charset="2"/>
            </a:endParaRPr>
          </a:p>
          <a:p>
            <a:pPr defTabSz="228600" eaLnBrk="1" hangingPunct="1">
              <a:buFont typeface="Webdings" charset="2"/>
              <a:buChar char="c"/>
              <a:tabLst>
                <a:tab pos="4664075" algn="l"/>
              </a:tabLst>
            </a:pPr>
            <a:r>
              <a:rPr lang="ja-JP" altLang="en-US" sz="1200" b="1">
                <a:solidFill>
                  <a:srgbClr val="5A5021"/>
                </a:solidFill>
                <a:latin typeface="Times New Roman" charset="0"/>
              </a:rPr>
              <a:t>乳輪から離れた位置でしっかり指で支えられている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乳輪に指がかかったまま乳房をささえている</a:t>
            </a:r>
            <a:endParaRPr lang="en-US" altLang="ja-JP" sz="1200" b="1">
              <a:solidFill>
                <a:srgbClr val="5A5021"/>
              </a:solidFill>
              <a:latin typeface="Times New Roman" charset="0"/>
            </a:endParaRPr>
          </a:p>
          <a:p>
            <a:pPr defTabSz="228600" eaLnBrk="1" hangingPunct="1">
              <a:buFont typeface="Webdings" charset="2"/>
              <a:buChar char="c"/>
              <a:tabLst>
                <a:tab pos="4664075" algn="l"/>
              </a:tabLst>
            </a:pPr>
            <a:r>
              <a:rPr lang="ja-JP" altLang="en-US" sz="1200" b="1">
                <a:solidFill>
                  <a:srgbClr val="5A5021"/>
                </a:solidFill>
                <a:latin typeface="Times New Roman" charset="0"/>
              </a:rPr>
              <a:t>乳頭の突出</a:t>
            </a:r>
            <a:r>
              <a:rPr lang="en-US" altLang="ja-JP" sz="1200" b="1">
                <a:solidFill>
                  <a:srgbClr val="5A5021"/>
                </a:solidFill>
                <a:latin typeface="Times New Roman" charset="0"/>
              </a:rPr>
              <a:t>	</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乳頭が扁平で、突出していない</a:t>
            </a:r>
            <a:endParaRPr lang="en-US" altLang="ja-JP" sz="1200" b="1">
              <a:solidFill>
                <a:srgbClr val="5A5021"/>
              </a:solidFill>
              <a:latin typeface="Times New Roman" charset="0"/>
            </a:endParaRPr>
          </a:p>
          <a:p>
            <a:pPr algn="ctr" defTabSz="228600" eaLnBrk="1" hangingPunct="1">
              <a:tabLst>
                <a:tab pos="4664075" algn="l"/>
              </a:tabLst>
            </a:pPr>
            <a:r>
              <a:rPr lang="ja-JP" altLang="en-US" sz="1200" b="1">
                <a:solidFill>
                  <a:srgbClr val="5A5021"/>
                </a:solidFill>
                <a:latin typeface="Times New Roman" charset="0"/>
                <a:sym typeface="Webdings" charset="2"/>
              </a:rPr>
              <a:t>赤ちゃんの体勢</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頭と体がまっすぐになっている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授乳をするのに、首と頭がねじれている</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母親の体に引き寄せられて抱かれている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母親の体に引き寄せられて抱かれていない</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からだの全体が支えられている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頭と首だけで支えられている</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赤ちゃんが乳房に近づくとき、鼻が乳頭の位置にある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乳房に近づくとき、下唇、下顎が乳頭の位置にある</a:t>
            </a:r>
            <a:endParaRPr lang="en-US" altLang="ja-JP" sz="1200" b="1">
              <a:solidFill>
                <a:srgbClr val="5A5021"/>
              </a:solidFill>
              <a:latin typeface="Times New Roman" charset="0"/>
              <a:sym typeface="Webdings" charset="2"/>
            </a:endParaRPr>
          </a:p>
          <a:p>
            <a:pPr algn="ctr" defTabSz="228600" eaLnBrk="1" hangingPunct="1">
              <a:tabLst>
                <a:tab pos="4664075" algn="l"/>
              </a:tabLst>
            </a:pPr>
            <a:r>
              <a:rPr lang="ja-JP" altLang="en-US" sz="1200" b="1">
                <a:solidFill>
                  <a:srgbClr val="5A5021"/>
                </a:solidFill>
                <a:latin typeface="Times New Roman" charset="0"/>
                <a:sym typeface="Webdings" charset="2"/>
              </a:rPr>
              <a:t>赤ちゃんの吸着</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乳輪は赤ちゃんの上唇の上側のほうがよくみえる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下唇の下側のほうが乳輪がよくみえる</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赤ちゃんの口が大きく開いている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口が大きく開いていない</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下唇が外向きに開いている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唇をすぼめている、もしくは巻き込んでいる</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赤ちゃんの下顎が乳房にふれている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下顎が乳房にふれていない</a:t>
            </a:r>
            <a:endParaRPr lang="en-US" altLang="ja-JP" sz="1200" b="1">
              <a:solidFill>
                <a:srgbClr val="5A5021"/>
              </a:solidFill>
              <a:latin typeface="Times New Roman" charset="0"/>
              <a:sym typeface="Webdings" charset="2"/>
            </a:endParaRPr>
          </a:p>
          <a:p>
            <a:pPr algn="ctr" defTabSz="228600" eaLnBrk="1" hangingPunct="1">
              <a:tabLst>
                <a:tab pos="4664075" algn="l"/>
              </a:tabLst>
            </a:pPr>
            <a:r>
              <a:rPr lang="ja-JP" altLang="en-US" sz="1200" b="1">
                <a:solidFill>
                  <a:srgbClr val="5A5021"/>
                </a:solidFill>
                <a:latin typeface="Times New Roman" charset="0"/>
                <a:sym typeface="Webdings" charset="2"/>
              </a:rPr>
              <a:t>哺乳</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ゆっくり深く、休みのある吸啜</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速くて浅い吸啜</a:t>
            </a:r>
            <a:endParaRPr lang="en-US" altLang="ja-JP" sz="1200" b="1">
              <a:solidFill>
                <a:srgbClr val="5A5021"/>
              </a:solidFill>
              <a:latin typeface="Times New Roman" charset="0"/>
              <a:sym typeface="Webdings" charset="2"/>
            </a:endParaRPr>
          </a:p>
          <a:p>
            <a:pPr defTabSz="228600" eaLnBrk="1" hangingPunct="1">
              <a:tabLst>
                <a:tab pos="4664075" algn="l"/>
              </a:tabLst>
            </a:pPr>
            <a:r>
              <a:rPr lang="en-US" altLang="ja-JP" sz="1200" b="1">
                <a:solidFill>
                  <a:srgbClr val="5A5021"/>
                </a:solidFill>
                <a:latin typeface="Times New Roman" charset="0"/>
                <a:sym typeface="Webdings" charset="2"/>
              </a:rPr>
              <a:t></a:t>
            </a:r>
            <a:r>
              <a:rPr lang="en-US" altLang="ja-JP" sz="1200" b="1">
                <a:solidFill>
                  <a:srgbClr val="5A5021"/>
                </a:solidFill>
                <a:latin typeface="Times New Roman" charset="0"/>
              </a:rPr>
              <a:t> </a:t>
            </a:r>
            <a:r>
              <a:rPr lang="ja-JP" altLang="en-US" sz="1200" b="1">
                <a:solidFill>
                  <a:srgbClr val="5A5021"/>
                </a:solidFill>
                <a:latin typeface="Times New Roman" charset="0"/>
              </a:rPr>
              <a:t>哺乳しているときは頬がふくらんでいる</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哺乳しているときに頬が内側にくぼむ</a:t>
            </a:r>
            <a:endParaRPr lang="en-US" altLang="ja-JP" sz="1200" b="1">
              <a:solidFill>
                <a:srgbClr val="5A5021"/>
              </a:solidFill>
              <a:latin typeface="Times New Roman" charset="0"/>
              <a:sym typeface="Webdings" charset="2"/>
            </a:endParaRPr>
          </a:p>
          <a:p>
            <a:pPr defTabSz="228600" eaLnBrk="1" hangingPunct="1">
              <a:buFont typeface="Webdings" charset="2"/>
              <a:buChar char="c"/>
              <a:tabLst>
                <a:tab pos="4664075" algn="l"/>
              </a:tabLst>
            </a:pPr>
            <a:r>
              <a:rPr lang="ja-JP" altLang="en-US" sz="1200" b="1">
                <a:solidFill>
                  <a:srgbClr val="5A5021"/>
                </a:solidFill>
                <a:latin typeface="Times New Roman" charset="0"/>
              </a:rPr>
              <a:t>哺乳を終えるときは、赤ちゃんが乳房をはなす</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母親が赤ちゃんを乳房からはなしてしまう</a:t>
            </a:r>
            <a:endParaRPr lang="en-US" altLang="ja-JP" sz="1200" b="1">
              <a:solidFill>
                <a:srgbClr val="5A5021"/>
              </a:solidFill>
              <a:latin typeface="Times New Roman" charset="0"/>
            </a:endParaRPr>
          </a:p>
          <a:p>
            <a:pPr defTabSz="228600" eaLnBrk="1" hangingPunct="1">
              <a:buFont typeface="Webdings" charset="2"/>
              <a:buChar char="c"/>
              <a:tabLst>
                <a:tab pos="4664075" algn="l"/>
              </a:tabLst>
            </a:pPr>
            <a:r>
              <a:rPr lang="ja-JP" altLang="en-US" sz="1200" b="1">
                <a:solidFill>
                  <a:srgbClr val="5A5021"/>
                </a:solidFill>
                <a:latin typeface="Times New Roman" charset="0"/>
              </a:rPr>
              <a:t>母親がオキシトシン反射のサインに気がつく</a:t>
            </a:r>
            <a:r>
              <a:rPr lang="en-US" altLang="ja-JP" sz="1200" b="1">
                <a:solidFill>
                  <a:srgbClr val="5A5021"/>
                </a:solidFill>
                <a:latin typeface="Times New Roman" charset="0"/>
                <a:sym typeface="Webdings" charset="2"/>
              </a:rPr>
              <a:t>	</a:t>
            </a:r>
            <a:r>
              <a:rPr lang="en-US" altLang="ja-JP" sz="1200" b="1">
                <a:solidFill>
                  <a:srgbClr val="5A5021"/>
                </a:solidFill>
                <a:latin typeface="Times New Roman" charset="0"/>
              </a:rPr>
              <a:t> </a:t>
            </a:r>
            <a:r>
              <a:rPr lang="ja-JP" altLang="en-US" sz="1200" b="1">
                <a:solidFill>
                  <a:srgbClr val="5A5021"/>
                </a:solidFill>
                <a:latin typeface="Times New Roman" charset="0"/>
              </a:rPr>
              <a:t>オキシトシン反射のサインに気がつかない</a:t>
            </a:r>
            <a:endParaRPr lang="en-US" altLang="ja-JP" sz="1200" b="1">
              <a:solidFill>
                <a:srgbClr val="5A5021"/>
              </a:solidFill>
              <a:latin typeface="Times New Roman" charset="0"/>
            </a:endParaRPr>
          </a:p>
          <a:p>
            <a:pPr defTabSz="228600" eaLnBrk="1" hangingPunct="1">
              <a:tabLst>
                <a:tab pos="4664075" algn="l"/>
              </a:tabLst>
            </a:pPr>
            <a:r>
              <a:rPr lang="ja-JP" altLang="en-US" sz="1200" b="1">
                <a:solidFill>
                  <a:srgbClr val="5A5021"/>
                </a:solidFill>
                <a:latin typeface="Times New Roman" charset="0"/>
                <a:ea typeface="Arial" charset="0"/>
                <a:cs typeface="Arial" charset="0"/>
                <a:sym typeface="Webdings" charset="2"/>
              </a:rPr>
              <a:t>備考：</a:t>
            </a:r>
            <a:endParaRPr lang="en-US" altLang="ja-JP" sz="1200" b="1">
              <a:solidFill>
                <a:srgbClr val="5A5021"/>
              </a:solidFill>
              <a:latin typeface="Times New Roman" charset="0"/>
              <a:ea typeface="Arial" charset="0"/>
              <a:cs typeface="Arial" charset="0"/>
              <a:sym typeface="Webdings" charset="2"/>
            </a:endParaRPr>
          </a:p>
        </p:txBody>
      </p:sp>
      <p:sp>
        <p:nvSpPr>
          <p:cNvPr id="38915" name="テキスト ボックス 1"/>
          <p:cNvSpPr txBox="1">
            <a:spLocks noChangeArrowheads="1"/>
          </p:cNvSpPr>
          <p:nvPr/>
        </p:nvSpPr>
        <p:spPr bwMode="auto">
          <a:xfrm>
            <a:off x="2124075" y="2871788"/>
            <a:ext cx="5387975" cy="646112"/>
          </a:xfrm>
          <a:prstGeom prst="rect">
            <a:avLst/>
          </a:prstGeom>
          <a:solidFill>
            <a:schemeClr val="tx1"/>
          </a:solidFill>
          <a:ln w="57150">
            <a:solidFill>
              <a:schemeClr val="bg1"/>
            </a:solidFill>
            <a:miter lim="800000"/>
            <a:headEnd/>
            <a:tailEnd/>
          </a:ln>
        </p:spPr>
        <p:txBody>
          <a:bodyPr wrap="none">
            <a:prstTxWarp prst="textNoShape">
              <a:avLst/>
            </a:prstTxWarp>
            <a:spAutoFit/>
          </a:bodyPr>
          <a:lstStyle/>
          <a:p>
            <a:r>
              <a:rPr lang="en-US" altLang="ja-JP" sz="3600">
                <a:solidFill>
                  <a:srgbClr val="7030A0"/>
                </a:solidFill>
                <a:latin typeface="HG丸ｺﾞｼｯｸM-PRO" charset="-128"/>
                <a:ea typeface="HG丸ｺﾞｼｯｸM-PRO" charset="-128"/>
                <a:cs typeface="HG丸ｺﾞｼｯｸM-PRO" charset="-128"/>
              </a:rPr>
              <a:t>P166 </a:t>
            </a:r>
            <a:r>
              <a:rPr lang="ja-JP" altLang="en-US" sz="3600">
                <a:solidFill>
                  <a:srgbClr val="7030A0"/>
                </a:solidFill>
                <a:latin typeface="HG丸ｺﾞｼｯｸM-PRO" charset="-128"/>
                <a:ea typeface="HG丸ｺﾞｼｯｸM-PRO" charset="-128"/>
                <a:cs typeface="HG丸ｺﾞｼｯｸM-PRO" charset="-128"/>
              </a:rPr>
              <a:t>直接授乳観察用紙</a:t>
            </a:r>
          </a:p>
        </p:txBody>
      </p:sp>
      <p:sp>
        <p:nvSpPr>
          <p:cNvPr id="38916" name="スライド番号プレースホルダ 3"/>
          <p:cNvSpPr>
            <a:spLocks noGrp="1"/>
          </p:cNvSpPr>
          <p:nvPr>
            <p:ph type="sldNum" sz="quarter" idx="12"/>
          </p:nvPr>
        </p:nvSpPr>
        <p:spPr bwMode="auto">
          <a:noFill/>
          <a:ln>
            <a:miter lim="800000"/>
            <a:headEnd/>
            <a:tailEnd/>
          </a:ln>
        </p:spPr>
        <p:txBody>
          <a:bodyPr/>
          <a:lstStyle/>
          <a:p>
            <a:fld id="{706CC3B5-EACE-AE43-93AE-1839B4AB89FD}" type="slidenum">
              <a:rPr lang="ja-JP" altLang="en-US" smtClean="0"/>
              <a:pPr/>
              <a:t>13</a:t>
            </a:fld>
            <a:endParaRPr lang="ja-JP"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タイトル 1"/>
          <p:cNvSpPr>
            <a:spLocks noGrp="1"/>
          </p:cNvSpPr>
          <p:nvPr>
            <p:ph type="title"/>
          </p:nvPr>
        </p:nvSpPr>
        <p:spPr>
          <a:xfrm>
            <a:off x="893763" y="571500"/>
            <a:ext cx="7356475" cy="714375"/>
          </a:xfrm>
        </p:spPr>
        <p:txBody>
          <a:bodyPr/>
          <a:lstStyle/>
          <a:p>
            <a:pPr eaLnBrk="1" hangingPunct="1"/>
            <a:r>
              <a:rPr lang="ja-JP" altLang="en-US" sz="3200" b="1">
                <a:ln>
                  <a:noFill/>
                </a:ln>
                <a:solidFill>
                  <a:srgbClr val="7030A0"/>
                </a:solidFill>
              </a:rPr>
              <a:t>「直接授乳観察用紙」の使用</a:t>
            </a:r>
          </a:p>
        </p:txBody>
      </p:sp>
      <p:sp>
        <p:nvSpPr>
          <p:cNvPr id="40963" name="コンテンツ プレースホルダ 2"/>
          <p:cNvSpPr>
            <a:spLocks noGrp="1"/>
          </p:cNvSpPr>
          <p:nvPr>
            <p:ph idx="1"/>
          </p:nvPr>
        </p:nvSpPr>
        <p:spPr>
          <a:xfrm>
            <a:off x="539750" y="1646237"/>
            <a:ext cx="8064500" cy="4525963"/>
          </a:xfrm>
        </p:spPr>
        <p:txBody>
          <a:bodyPr/>
          <a:lstStyle/>
          <a:p>
            <a:pPr eaLnBrk="1" hangingPunct="1"/>
            <a:r>
              <a:rPr lang="ja-JP" altLang="en-US" sz="2800" dirty="0">
                <a:solidFill>
                  <a:schemeClr val="bg1"/>
                </a:solidFill>
                <a:latin typeface="HG丸ｺﾞｼｯｸM-PRO" charset="-128"/>
              </a:rPr>
              <a:t>保健医療従事者は観察のポイントを押さえて授乳における困難を認識できる</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直接授乳がうまくいっているポイントや困難となりそうなポイントが記載されている</a:t>
            </a:r>
            <a:endParaRPr lang="en-US" altLang="ja-JP" sz="2800" dirty="0">
              <a:solidFill>
                <a:schemeClr val="bg1"/>
              </a:solidFill>
              <a:latin typeface="HG丸ｺﾞｼｯｸM-PRO" charset="-128"/>
            </a:endParaRPr>
          </a:p>
          <a:p>
            <a:pPr eaLnBrk="1" hangingPunct="1">
              <a:spcBef>
                <a:spcPts val="675"/>
              </a:spcBef>
              <a:buSzPct val="100000"/>
              <a:buFont typeface="Wingdings" charset="2"/>
              <a:buChar char="ü"/>
            </a:pPr>
            <a:r>
              <a:rPr lang="ja-JP" altLang="en-US" sz="2800" dirty="0">
                <a:solidFill>
                  <a:schemeClr val="bg1"/>
                </a:solidFill>
                <a:latin typeface="HG丸ｺﾞｼｯｸM-PRO" charset="-128"/>
              </a:rPr>
              <a:t>すべてのチェックが左側</a:t>
            </a:r>
            <a:endParaRPr lang="en-US" altLang="ja-JP" sz="2800" dirty="0" smtClean="0">
              <a:solidFill>
                <a:schemeClr val="bg1"/>
              </a:solidFill>
              <a:latin typeface="HG丸ｺﾞｼｯｸM-PRO" charset="-128"/>
            </a:endParaRPr>
          </a:p>
          <a:p>
            <a:pPr marL="628650" lvl="1" indent="457200" eaLnBrk="1" hangingPunct="1">
              <a:spcBef>
                <a:spcPts val="675"/>
              </a:spcBef>
              <a:buSzPct val="100000"/>
              <a:buFont typeface="Wingdings" charset="2"/>
              <a:buNone/>
            </a:pP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直接</a:t>
            </a:r>
            <a:r>
              <a:rPr lang="ja-JP" altLang="en-US" dirty="0">
                <a:solidFill>
                  <a:schemeClr val="bg1"/>
                </a:solidFill>
                <a:latin typeface="HG丸ｺﾞｼｯｸM-PRO" charset="-128"/>
              </a:rPr>
              <a:t>授乳はおそらく順調</a:t>
            </a:r>
            <a:endParaRPr lang="en-US" altLang="ja-JP" dirty="0">
              <a:solidFill>
                <a:schemeClr val="bg1"/>
              </a:solidFill>
              <a:latin typeface="HG丸ｺﾞｼｯｸM-PRO" charset="-128"/>
            </a:endParaRPr>
          </a:p>
          <a:p>
            <a:pPr eaLnBrk="1" hangingPunct="1">
              <a:spcBef>
                <a:spcPts val="675"/>
              </a:spcBef>
              <a:buFont typeface="Wingdings" charset="2"/>
              <a:buChar char="ü"/>
            </a:pPr>
            <a:r>
              <a:rPr lang="ja-JP" altLang="en-US" sz="2800" dirty="0">
                <a:solidFill>
                  <a:schemeClr val="bg1"/>
                </a:solidFill>
                <a:latin typeface="HG丸ｺﾞｼｯｸM-PRO" charset="-128"/>
              </a:rPr>
              <a:t>チェックが右側</a:t>
            </a:r>
            <a:endParaRPr lang="en-US" altLang="ja-JP" sz="2800" dirty="0" smtClean="0">
              <a:solidFill>
                <a:schemeClr val="bg1"/>
              </a:solidFill>
              <a:latin typeface="HG丸ｺﾞｼｯｸM-PRO" charset="-128"/>
            </a:endParaRPr>
          </a:p>
          <a:p>
            <a:pPr marL="628650" lvl="1" indent="457200" eaLnBrk="1" hangingPunct="1">
              <a:spcBef>
                <a:spcPts val="675"/>
              </a:spcBef>
              <a:buFont typeface="Wingdings" charset="2"/>
              <a:buNone/>
            </a:pP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取り組む</a:t>
            </a:r>
            <a:r>
              <a:rPr lang="ja-JP" altLang="en-US" dirty="0">
                <a:solidFill>
                  <a:schemeClr val="bg1"/>
                </a:solidFill>
                <a:latin typeface="HG丸ｺﾞｼｯｸM-PRO" charset="-128"/>
              </a:rPr>
              <a:t>べき困難がある可能性あり</a:t>
            </a:r>
          </a:p>
        </p:txBody>
      </p:sp>
      <p:sp>
        <p:nvSpPr>
          <p:cNvPr id="40964" name="スライド番号プレースホルダ 3"/>
          <p:cNvSpPr>
            <a:spLocks noGrp="1"/>
          </p:cNvSpPr>
          <p:nvPr>
            <p:ph type="sldNum" sz="quarter" idx="12"/>
          </p:nvPr>
        </p:nvSpPr>
        <p:spPr bwMode="auto">
          <a:noFill/>
          <a:ln>
            <a:miter lim="800000"/>
            <a:headEnd/>
            <a:tailEnd/>
          </a:ln>
        </p:spPr>
        <p:txBody>
          <a:bodyPr/>
          <a:lstStyle/>
          <a:p>
            <a:fld id="{7F969DEF-7281-9448-9FDB-1F1FCA81B850}" type="slidenum">
              <a:rPr lang="ja-JP" altLang="en-US" smtClean="0"/>
              <a:pPr/>
              <a:t>14</a:t>
            </a:fld>
            <a:endParaRPr lang="ja-JP" altLang="en-US" smtClean="0"/>
          </a:p>
        </p:txBody>
      </p:sp>
      <p:sp>
        <p:nvSpPr>
          <p:cNvPr id="7" name="下矢印 6"/>
          <p:cNvSpPr/>
          <p:nvPr/>
        </p:nvSpPr>
        <p:spPr>
          <a:xfrm rot="16200000">
            <a:off x="1544638" y="4017963"/>
            <a:ext cx="339726" cy="533400"/>
          </a:xfrm>
          <a:prstGeom prst="downArrow">
            <a:avLst>
              <a:gd name="adj1" fmla="val 50000"/>
              <a:gd name="adj2" fmla="val 50000"/>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下矢印 7"/>
          <p:cNvSpPr/>
          <p:nvPr/>
        </p:nvSpPr>
        <p:spPr>
          <a:xfrm rot="16200000">
            <a:off x="1544637" y="5049837"/>
            <a:ext cx="339726" cy="533400"/>
          </a:xfrm>
          <a:prstGeom prst="downArrow">
            <a:avLst>
              <a:gd name="adj1" fmla="val 50000"/>
              <a:gd name="adj2" fmla="val 50000"/>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タイトル 1"/>
          <p:cNvSpPr>
            <a:spLocks noGrp="1"/>
          </p:cNvSpPr>
          <p:nvPr>
            <p:ph type="title"/>
          </p:nvPr>
        </p:nvSpPr>
        <p:spPr/>
        <p:txBody>
          <a:bodyPr/>
          <a:lstStyle/>
          <a:p>
            <a:pPr eaLnBrk="1" hangingPunct="1"/>
            <a:r>
              <a:rPr lang="ja-JP" altLang="en-US" sz="3200" b="1">
                <a:ln>
                  <a:noFill/>
                </a:ln>
                <a:solidFill>
                  <a:srgbClr val="7030A0"/>
                </a:solidFill>
              </a:rPr>
              <a:t>母親全体を見る</a:t>
            </a:r>
          </a:p>
        </p:txBody>
      </p:sp>
      <p:sp>
        <p:nvSpPr>
          <p:cNvPr id="43011" name="コンテンツ プレースホルダ 2"/>
          <p:cNvSpPr>
            <a:spLocks noGrp="1"/>
          </p:cNvSpPr>
          <p:nvPr>
            <p:ph idx="1"/>
          </p:nvPr>
        </p:nvSpPr>
        <p:spPr>
          <a:xfrm>
            <a:off x="855663" y="1285875"/>
            <a:ext cx="8135937" cy="4525963"/>
          </a:xfrm>
        </p:spPr>
        <p:txBody>
          <a:bodyPr/>
          <a:lstStyle/>
          <a:p>
            <a:pPr eaLnBrk="1" hangingPunct="1"/>
            <a:r>
              <a:rPr lang="ja-JP" altLang="en-US" sz="2800">
                <a:solidFill>
                  <a:schemeClr val="bg1"/>
                </a:solidFill>
                <a:latin typeface="HG丸ｺﾞｼｯｸM-PRO" charset="-128"/>
              </a:rPr>
              <a:t>母親について気がついたこと</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年齢</a:t>
            </a:r>
            <a:r>
              <a:rPr lang="en-US" altLang="ja-JP">
                <a:solidFill>
                  <a:schemeClr val="bg1"/>
                </a:solidFill>
                <a:latin typeface="HG丸ｺﾞｼｯｸM-PRO" charset="-128"/>
              </a:rPr>
              <a:t>,</a:t>
            </a:r>
            <a:r>
              <a:rPr lang="ja-JP" altLang="en-US">
                <a:solidFill>
                  <a:schemeClr val="bg1"/>
                </a:solidFill>
                <a:latin typeface="HG丸ｺﾞｼｯｸM-PRO" charset="-128"/>
              </a:rPr>
              <a:t>全体の様子</a:t>
            </a:r>
            <a:r>
              <a:rPr lang="en-US" altLang="ja-JP">
                <a:solidFill>
                  <a:schemeClr val="bg1"/>
                </a:solidFill>
                <a:latin typeface="HG丸ｺﾞｼｯｸM-PRO" charset="-128"/>
              </a:rPr>
              <a:t>,</a:t>
            </a:r>
            <a:r>
              <a:rPr lang="ja-JP" altLang="en-US">
                <a:solidFill>
                  <a:schemeClr val="bg1"/>
                </a:solidFill>
                <a:latin typeface="HG丸ｺﾞｼｯｸM-PRO" charset="-128"/>
              </a:rPr>
              <a:t>健康か病的か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幸せそうか悲しそうか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落ち着いているか</a:t>
            </a:r>
            <a:r>
              <a:rPr lang="en-US" altLang="ja-JP">
                <a:solidFill>
                  <a:schemeClr val="bg1"/>
                </a:solidFill>
                <a:latin typeface="HG丸ｺﾞｼｯｸM-PRO" charset="-128"/>
              </a:rPr>
              <a:t>,</a:t>
            </a:r>
            <a:r>
              <a:rPr lang="ja-JP" altLang="en-US">
                <a:solidFill>
                  <a:schemeClr val="bg1"/>
                </a:solidFill>
                <a:latin typeface="HG丸ｺﾞｼｯｸM-PRO" charset="-128"/>
              </a:rPr>
              <a:t>緊張していないか</a:t>
            </a:r>
            <a:endParaRPr lang="en-US" altLang="ja-JP">
              <a:solidFill>
                <a:schemeClr val="bg1"/>
              </a:solidFill>
              <a:latin typeface="HG丸ｺﾞｼｯｸM-PRO" charset="-128"/>
            </a:endParaRPr>
          </a:p>
          <a:p>
            <a:pPr eaLnBrk="1" hangingPunct="1"/>
            <a:r>
              <a:rPr lang="ja-JP" altLang="en-US" sz="2800">
                <a:solidFill>
                  <a:schemeClr val="bg1"/>
                </a:solidFill>
                <a:latin typeface="HG丸ｺﾞｼｯｸM-PRO" charset="-128"/>
              </a:rPr>
              <a:t>母親と赤ちゃんのきずな</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目を合わせているか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微笑んでいるか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自信を持ってあぶなげなく抱いているか</a:t>
            </a:r>
            <a:endParaRPr lang="en-US" altLang="ja-JP">
              <a:solidFill>
                <a:schemeClr val="bg1"/>
              </a:solidFill>
              <a:latin typeface="HG丸ｺﾞｼｯｸM-PRO" charset="-128"/>
            </a:endParaRPr>
          </a:p>
        </p:txBody>
      </p:sp>
      <p:sp>
        <p:nvSpPr>
          <p:cNvPr id="43012" name="スライド番号プレースホルダ 3"/>
          <p:cNvSpPr>
            <a:spLocks noGrp="1"/>
          </p:cNvSpPr>
          <p:nvPr>
            <p:ph type="sldNum" sz="quarter" idx="12"/>
          </p:nvPr>
        </p:nvSpPr>
        <p:spPr bwMode="auto">
          <a:noFill/>
          <a:ln>
            <a:miter lim="800000"/>
            <a:headEnd/>
            <a:tailEnd/>
          </a:ln>
        </p:spPr>
        <p:txBody>
          <a:bodyPr/>
          <a:lstStyle/>
          <a:p>
            <a:fld id="{E2E26DC4-2A70-B247-8C68-0E3FCC2C47DA}" type="slidenum">
              <a:rPr lang="ja-JP" altLang="en-US" smtClean="0"/>
              <a:pPr/>
              <a:t>15</a:t>
            </a:fld>
            <a:endParaRPr lang="ja-JP" alt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タイトル 1"/>
          <p:cNvSpPr>
            <a:spLocks noGrp="1"/>
          </p:cNvSpPr>
          <p:nvPr>
            <p:ph type="title"/>
          </p:nvPr>
        </p:nvSpPr>
        <p:spPr/>
        <p:txBody>
          <a:bodyPr/>
          <a:lstStyle/>
          <a:p>
            <a:pPr eaLnBrk="1" hangingPunct="1"/>
            <a:r>
              <a:rPr lang="ja-JP" altLang="en-US" sz="3200" b="1">
                <a:ln>
                  <a:noFill/>
                </a:ln>
                <a:solidFill>
                  <a:srgbClr val="7030A0"/>
                </a:solidFill>
              </a:rPr>
              <a:t>赤ちゃん全体を見る</a:t>
            </a:r>
          </a:p>
        </p:txBody>
      </p:sp>
      <p:sp>
        <p:nvSpPr>
          <p:cNvPr id="45059" name="コンテンツ プレースホルダ 2"/>
          <p:cNvSpPr>
            <a:spLocks noGrp="1"/>
          </p:cNvSpPr>
          <p:nvPr>
            <p:ph idx="1"/>
          </p:nvPr>
        </p:nvSpPr>
        <p:spPr>
          <a:xfrm>
            <a:off x="928688" y="1285875"/>
            <a:ext cx="7604125" cy="4525963"/>
          </a:xfrm>
        </p:spPr>
        <p:txBody>
          <a:bodyPr/>
          <a:lstStyle/>
          <a:p>
            <a:pPr eaLnBrk="1" hangingPunct="1"/>
            <a:r>
              <a:rPr lang="ja-JP" altLang="en-US" sz="2800">
                <a:solidFill>
                  <a:schemeClr val="bg1"/>
                </a:solidFill>
                <a:latin typeface="HG丸ｺﾞｼｯｸM-PRO" charset="-128"/>
              </a:rPr>
              <a:t>赤ちゃんについて気がついたこと</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全身の健康状態</a:t>
            </a:r>
            <a:r>
              <a:rPr lang="en-US" altLang="ja-JP">
                <a:solidFill>
                  <a:schemeClr val="bg1"/>
                </a:solidFill>
                <a:latin typeface="HG丸ｺﾞｼｯｸM-PRO" charset="-128"/>
              </a:rPr>
              <a:t>,</a:t>
            </a:r>
            <a:r>
              <a:rPr lang="ja-JP" altLang="en-US">
                <a:solidFill>
                  <a:schemeClr val="bg1"/>
                </a:solidFill>
                <a:latin typeface="HG丸ｺﾞｼｯｸM-PRO" charset="-128"/>
              </a:rPr>
              <a:t>覚醒しているか眠っているか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穏やかか泣いているか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鼻づまりや口蓋裂のような哺乳に影響しうる何らかの状態はないか</a:t>
            </a:r>
            <a:endParaRPr lang="en-US" altLang="ja-JP">
              <a:solidFill>
                <a:schemeClr val="bg1"/>
              </a:solidFill>
              <a:latin typeface="HG丸ｺﾞｼｯｸM-PRO" charset="-128"/>
            </a:endParaRPr>
          </a:p>
          <a:p>
            <a:pPr eaLnBrk="1" hangingPunct="1"/>
            <a:r>
              <a:rPr lang="ja-JP" altLang="en-US" sz="2800">
                <a:solidFill>
                  <a:schemeClr val="bg1"/>
                </a:solidFill>
                <a:latin typeface="HG丸ｺﾞｼｯｸM-PRO" charset="-128"/>
              </a:rPr>
              <a:t>赤ちゃんの反応</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en-US" altLang="ja-JP">
                <a:solidFill>
                  <a:schemeClr val="bg1"/>
                </a:solidFill>
                <a:latin typeface="HG丸ｺﾞｼｯｸM-PRO" charset="-128"/>
              </a:rPr>
              <a:t> </a:t>
            </a:r>
            <a:r>
              <a:rPr lang="ja-JP" altLang="en-US">
                <a:solidFill>
                  <a:schemeClr val="bg1"/>
                </a:solidFill>
                <a:latin typeface="HG丸ｺﾞｼｯｸM-PRO" charset="-128"/>
              </a:rPr>
              <a:t>空腹のときに乳房を探すか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母親に寄っていくか</a:t>
            </a:r>
            <a:r>
              <a:rPr lang="en-US" altLang="ja-JP">
                <a:solidFill>
                  <a:schemeClr val="bg1"/>
                </a:solidFill>
                <a:latin typeface="HG丸ｺﾞｼｯｸM-PRO" charset="-128"/>
              </a:rPr>
              <a:t>,</a:t>
            </a:r>
            <a:r>
              <a:rPr lang="ja-JP" altLang="en-US">
                <a:solidFill>
                  <a:schemeClr val="bg1"/>
                </a:solidFill>
                <a:latin typeface="HG丸ｺﾞｼｯｸM-PRO" charset="-128"/>
              </a:rPr>
              <a:t>離れようとするか</a:t>
            </a:r>
            <a:endParaRPr lang="en-US" altLang="ja-JP">
              <a:solidFill>
                <a:schemeClr val="bg1"/>
              </a:solidFill>
              <a:latin typeface="HG丸ｺﾞｼｯｸM-PRO" charset="-128"/>
            </a:endParaRPr>
          </a:p>
          <a:p>
            <a:pPr lvl="1" eaLnBrk="1" hangingPunct="1">
              <a:buFont typeface="Wingdings" charset="2"/>
              <a:buNone/>
            </a:pPr>
            <a:endParaRPr lang="ja-JP" altLang="en-US">
              <a:solidFill>
                <a:schemeClr val="bg1"/>
              </a:solidFill>
              <a:latin typeface="HG丸ｺﾞｼｯｸM-PRO" charset="-128"/>
            </a:endParaRPr>
          </a:p>
        </p:txBody>
      </p:sp>
      <p:sp>
        <p:nvSpPr>
          <p:cNvPr id="45060" name="スライド番号プレースホルダ 3"/>
          <p:cNvSpPr>
            <a:spLocks noGrp="1"/>
          </p:cNvSpPr>
          <p:nvPr>
            <p:ph type="sldNum" sz="quarter" idx="12"/>
          </p:nvPr>
        </p:nvSpPr>
        <p:spPr bwMode="auto">
          <a:noFill/>
          <a:ln>
            <a:miter lim="800000"/>
            <a:headEnd/>
            <a:tailEnd/>
          </a:ln>
        </p:spPr>
        <p:txBody>
          <a:bodyPr/>
          <a:lstStyle/>
          <a:p>
            <a:fld id="{7CE498E1-E980-3A45-B2A1-BDC24A018F0C}" type="slidenum">
              <a:rPr lang="ja-JP" altLang="en-US" smtClean="0"/>
              <a:pPr/>
              <a:t>16</a:t>
            </a:fld>
            <a:endParaRPr lang="ja-JP"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タイトル 1"/>
          <p:cNvSpPr>
            <a:spLocks noGrp="1"/>
          </p:cNvSpPr>
          <p:nvPr>
            <p:ph type="title"/>
          </p:nvPr>
        </p:nvSpPr>
        <p:spPr>
          <a:xfrm>
            <a:off x="900113" y="404813"/>
            <a:ext cx="7358062" cy="714375"/>
          </a:xfrm>
        </p:spPr>
        <p:txBody>
          <a:bodyPr/>
          <a:lstStyle/>
          <a:p>
            <a:pPr eaLnBrk="1" hangingPunct="1"/>
            <a:r>
              <a:rPr lang="ja-JP" altLang="en-US" sz="3200" b="1">
                <a:ln>
                  <a:noFill/>
                </a:ln>
                <a:solidFill>
                  <a:srgbClr val="7030A0"/>
                </a:solidFill>
              </a:rPr>
              <a:t>授乳前・乳房を見る</a:t>
            </a:r>
          </a:p>
        </p:txBody>
      </p:sp>
      <p:sp>
        <p:nvSpPr>
          <p:cNvPr id="47107" name="コンテンツ プレースホルダ 2"/>
          <p:cNvSpPr>
            <a:spLocks noGrp="1"/>
          </p:cNvSpPr>
          <p:nvPr>
            <p:ph idx="1"/>
          </p:nvPr>
        </p:nvSpPr>
        <p:spPr>
          <a:xfrm>
            <a:off x="0" y="1412875"/>
            <a:ext cx="8718550" cy="4525963"/>
          </a:xfrm>
        </p:spPr>
        <p:txBody>
          <a:bodyPr/>
          <a:lstStyle/>
          <a:p>
            <a:pPr lvl="1" eaLnBrk="1" hangingPunct="1">
              <a:spcAft>
                <a:spcPts val="600"/>
              </a:spcAft>
              <a:buClr>
                <a:srgbClr val="C00000"/>
              </a:buClr>
            </a:pPr>
            <a:r>
              <a:rPr lang="ja-JP" altLang="en-US" dirty="0">
                <a:solidFill>
                  <a:schemeClr val="bg1"/>
                </a:solidFill>
                <a:latin typeface="HG丸ｺﾞｼｯｸM-PRO" charset="-128"/>
              </a:rPr>
              <a:t>乳房と乳頭の様子</a:t>
            </a:r>
            <a:endParaRPr lang="en-US" altLang="ja-JP" dirty="0">
              <a:solidFill>
                <a:schemeClr val="bg1"/>
              </a:solidFill>
              <a:latin typeface="HG丸ｺﾞｼｯｸM-PRO" charset="-128"/>
            </a:endParaRPr>
          </a:p>
          <a:p>
            <a:pPr lvl="1" indent="284400" eaLnBrk="1" hangingPunct="1">
              <a:spcAft>
                <a:spcPts val="600"/>
              </a:spcAft>
              <a:buClr>
                <a:srgbClr val="C00000"/>
              </a:buClr>
              <a:buFont typeface="Wingdings" charset="2"/>
              <a:buChar char="ü"/>
            </a:pPr>
            <a:r>
              <a:rPr lang="en-US" altLang="ja-JP" dirty="0">
                <a:solidFill>
                  <a:schemeClr val="bg1"/>
                </a:solidFill>
                <a:latin typeface="HG丸ｺﾞｼｯｸM-PRO" charset="-128"/>
              </a:rPr>
              <a:t> </a:t>
            </a:r>
            <a:r>
              <a:rPr lang="ja-JP" altLang="en-US" dirty="0">
                <a:solidFill>
                  <a:schemeClr val="bg1"/>
                </a:solidFill>
                <a:latin typeface="HG丸ｺﾞｼｯｸM-PRO" charset="-128"/>
              </a:rPr>
              <a:t>健康的か</a:t>
            </a:r>
            <a:r>
              <a:rPr lang="en-US" altLang="ja-JP" dirty="0">
                <a:solidFill>
                  <a:schemeClr val="bg1"/>
                </a:solidFill>
                <a:latin typeface="HG丸ｺﾞｼｯｸM-PRO" charset="-128"/>
              </a:rPr>
              <a:t>,</a:t>
            </a:r>
            <a:r>
              <a:rPr lang="ja-JP" altLang="en-US" dirty="0">
                <a:solidFill>
                  <a:schemeClr val="bg1"/>
                </a:solidFill>
                <a:latin typeface="HG丸ｺﾞｼｯｸM-PRO" charset="-128"/>
              </a:rPr>
              <a:t>腫れているか</a:t>
            </a:r>
            <a:r>
              <a:rPr lang="en-US" altLang="ja-JP" dirty="0">
                <a:solidFill>
                  <a:schemeClr val="bg1"/>
                </a:solidFill>
                <a:latin typeface="HG丸ｺﾞｼｯｸM-PRO" charset="-128"/>
              </a:rPr>
              <a:t>,</a:t>
            </a:r>
            <a:r>
              <a:rPr lang="ja-JP" altLang="en-US" dirty="0">
                <a:solidFill>
                  <a:schemeClr val="bg1"/>
                </a:solidFill>
                <a:latin typeface="HG丸ｺﾞｼｯｸM-PRO" charset="-128"/>
              </a:rPr>
              <a:t>痛そうか</a:t>
            </a:r>
            <a:endParaRPr lang="en-US" altLang="ja-JP" dirty="0">
              <a:solidFill>
                <a:schemeClr val="bg1"/>
              </a:solidFill>
              <a:latin typeface="HG丸ｺﾞｼｯｸM-PRO" charset="-128"/>
            </a:endParaRPr>
          </a:p>
          <a:p>
            <a:pPr lvl="1" eaLnBrk="1" hangingPunct="1">
              <a:spcAft>
                <a:spcPts val="600"/>
              </a:spcAft>
              <a:buClr>
                <a:srgbClr val="C00000"/>
              </a:buClr>
            </a:pPr>
            <a:r>
              <a:rPr lang="ja-JP" altLang="en-US" dirty="0">
                <a:solidFill>
                  <a:schemeClr val="bg1"/>
                </a:solidFill>
                <a:latin typeface="HG丸ｺﾞｼｯｸM-PRO" charset="-128"/>
              </a:rPr>
              <a:t>痛みを訴えたり</a:t>
            </a:r>
            <a:r>
              <a:rPr lang="en-US" altLang="ja-JP" dirty="0">
                <a:solidFill>
                  <a:schemeClr val="bg1"/>
                </a:solidFill>
                <a:latin typeface="HG丸ｺﾞｼｯｸM-PRO" charset="-128"/>
              </a:rPr>
              <a:t>,</a:t>
            </a:r>
            <a:r>
              <a:rPr lang="ja-JP" altLang="en-US" dirty="0">
                <a:solidFill>
                  <a:schemeClr val="bg1"/>
                </a:solidFill>
                <a:latin typeface="HG丸ｺﾞｼｯｸM-PRO" charset="-128"/>
              </a:rPr>
              <a:t>赤ちゃんに授乳することを恐れているような素振りはないか</a:t>
            </a:r>
            <a:endParaRPr lang="en-US" altLang="ja-JP" dirty="0">
              <a:solidFill>
                <a:schemeClr val="bg1"/>
              </a:solidFill>
              <a:latin typeface="HG丸ｺﾞｼｯｸM-PRO" charset="-128"/>
            </a:endParaRPr>
          </a:p>
          <a:p>
            <a:pPr lvl="1" eaLnBrk="1" hangingPunct="1">
              <a:spcAft>
                <a:spcPts val="600"/>
              </a:spcAft>
              <a:buClr>
                <a:srgbClr val="C00000"/>
              </a:buClr>
            </a:pPr>
            <a:r>
              <a:rPr lang="ja-JP" altLang="en-US" dirty="0">
                <a:solidFill>
                  <a:schemeClr val="bg1"/>
                </a:solidFill>
                <a:latin typeface="HG丸ｺﾞｼｯｸM-PRO" charset="-128"/>
              </a:rPr>
              <a:t>授乳のために乳房をどのように支えているか</a:t>
            </a:r>
            <a:r>
              <a:rPr lang="en-US" altLang="ja-JP" dirty="0">
                <a:solidFill>
                  <a:schemeClr val="bg1"/>
                </a:solidFill>
                <a:latin typeface="HG丸ｺﾞｼｯｸM-PRO" charset="-128"/>
              </a:rPr>
              <a:t>,</a:t>
            </a:r>
            <a:r>
              <a:rPr lang="ja-JP" altLang="en-US" dirty="0">
                <a:solidFill>
                  <a:schemeClr val="bg1"/>
                </a:solidFill>
                <a:latin typeface="HG丸ｺﾞｼｯｸM-PRO" charset="-128"/>
              </a:rPr>
              <a:t>赤ちゃんが口いっぱいに乳房を含むのに母親の指が邪魔になっていないか</a:t>
            </a:r>
          </a:p>
        </p:txBody>
      </p:sp>
      <p:sp>
        <p:nvSpPr>
          <p:cNvPr id="47108" name="スライド番号プレースホルダ 3"/>
          <p:cNvSpPr>
            <a:spLocks noGrp="1"/>
          </p:cNvSpPr>
          <p:nvPr>
            <p:ph type="sldNum" sz="quarter" idx="12"/>
          </p:nvPr>
        </p:nvSpPr>
        <p:spPr bwMode="auto">
          <a:noFill/>
          <a:ln>
            <a:miter lim="800000"/>
            <a:headEnd/>
            <a:tailEnd/>
          </a:ln>
        </p:spPr>
        <p:txBody>
          <a:bodyPr/>
          <a:lstStyle/>
          <a:p>
            <a:fld id="{A4C846AA-E724-DB45-B6AC-1DC8EA9746D2}" type="slidenum">
              <a:rPr lang="ja-JP" altLang="en-US" smtClean="0"/>
              <a:pPr/>
              <a:t>17</a:t>
            </a:fld>
            <a:endParaRPr lang="ja-JP" alt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タイトル 1"/>
          <p:cNvSpPr>
            <a:spLocks noGrp="1"/>
          </p:cNvSpPr>
          <p:nvPr>
            <p:ph type="title"/>
          </p:nvPr>
        </p:nvSpPr>
        <p:spPr/>
        <p:txBody>
          <a:bodyPr/>
          <a:lstStyle/>
          <a:p>
            <a:pPr eaLnBrk="1" hangingPunct="1"/>
            <a:r>
              <a:rPr lang="ja-JP" altLang="en-US" sz="3200" b="1">
                <a:ln>
                  <a:noFill/>
                </a:ln>
                <a:solidFill>
                  <a:srgbClr val="7030A0"/>
                </a:solidFill>
              </a:rPr>
              <a:t>赤ちゃんの授乳体勢を観察</a:t>
            </a:r>
          </a:p>
        </p:txBody>
      </p:sp>
      <p:sp>
        <p:nvSpPr>
          <p:cNvPr id="49155" name="コンテンツ プレースホルダ 2"/>
          <p:cNvSpPr>
            <a:spLocks noGrp="1"/>
          </p:cNvSpPr>
          <p:nvPr>
            <p:ph idx="1"/>
          </p:nvPr>
        </p:nvSpPr>
        <p:spPr>
          <a:xfrm>
            <a:off x="1066800" y="1844675"/>
            <a:ext cx="7239000" cy="3024188"/>
          </a:xfrm>
        </p:spPr>
        <p:txBody>
          <a:bodyPr/>
          <a:lstStyle/>
          <a:p>
            <a:pPr eaLnBrk="1" hangingPunct="1">
              <a:spcAft>
                <a:spcPts val="1200"/>
              </a:spcAft>
            </a:pPr>
            <a:r>
              <a:rPr lang="ja-JP" altLang="en-US" sz="2800">
                <a:solidFill>
                  <a:schemeClr val="bg1"/>
                </a:solidFill>
                <a:latin typeface="HG丸ｺﾞｼｯｸM-PRO" charset="-128"/>
              </a:rPr>
              <a:t>頭と体（脊柱）がまっすぐか</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体が密着しているか</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体が支えられているか</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乳房と向き合い、乳頭に鼻を近づけているか</a:t>
            </a:r>
            <a:endParaRPr lang="en-US" altLang="ja-JP" sz="2800">
              <a:solidFill>
                <a:schemeClr val="bg1"/>
              </a:solidFill>
              <a:latin typeface="HG丸ｺﾞｼｯｸM-PRO" charset="-128"/>
            </a:endParaRPr>
          </a:p>
          <a:p>
            <a:pPr algn="r" eaLnBrk="1" hangingPunct="1">
              <a:spcAft>
                <a:spcPts val="1200"/>
              </a:spcAft>
              <a:buFont typeface="Wingdings" charset="2"/>
              <a:buNone/>
            </a:pPr>
            <a:r>
              <a:rPr lang="ja-JP" altLang="en-US" sz="2800">
                <a:solidFill>
                  <a:schemeClr val="bg1"/>
                </a:solidFill>
                <a:latin typeface="HG丸ｺﾞｼｯｸM-PRO" charset="-128"/>
              </a:rPr>
              <a:t>など</a:t>
            </a:r>
            <a:endParaRPr lang="en-US" altLang="ja-JP" sz="2800">
              <a:solidFill>
                <a:schemeClr val="bg1"/>
              </a:solidFill>
              <a:latin typeface="HG丸ｺﾞｼｯｸM-PRO" charset="-128"/>
            </a:endParaRPr>
          </a:p>
        </p:txBody>
      </p:sp>
      <p:sp>
        <p:nvSpPr>
          <p:cNvPr id="49156" name="スライド番号プレースホルダ 3"/>
          <p:cNvSpPr>
            <a:spLocks noGrp="1"/>
          </p:cNvSpPr>
          <p:nvPr>
            <p:ph type="sldNum" sz="quarter" idx="12"/>
          </p:nvPr>
        </p:nvSpPr>
        <p:spPr bwMode="auto">
          <a:noFill/>
          <a:ln>
            <a:miter lim="800000"/>
            <a:headEnd/>
            <a:tailEnd/>
          </a:ln>
        </p:spPr>
        <p:txBody>
          <a:bodyPr/>
          <a:lstStyle/>
          <a:p>
            <a:fld id="{DC66441E-F2F7-014E-9B69-254B6830F485}" type="slidenum">
              <a:rPr lang="ja-JP" altLang="en-US" smtClean="0"/>
              <a:pPr/>
              <a:t>18</a:t>
            </a:fld>
            <a:endParaRPr lang="ja-JP"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タイトル 1"/>
          <p:cNvSpPr>
            <a:spLocks noGrp="1"/>
          </p:cNvSpPr>
          <p:nvPr>
            <p:ph type="title"/>
          </p:nvPr>
        </p:nvSpPr>
        <p:spPr/>
        <p:txBody>
          <a:bodyPr/>
          <a:lstStyle/>
          <a:p>
            <a:pPr eaLnBrk="1" hangingPunct="1"/>
            <a:r>
              <a:rPr lang="ja-JP" altLang="en-US" sz="3200" b="1" dirty="0">
                <a:ln>
                  <a:noFill/>
                </a:ln>
                <a:solidFill>
                  <a:srgbClr val="7030A0"/>
                </a:solidFill>
              </a:rPr>
              <a:t>吸着の様子を観察</a:t>
            </a:r>
          </a:p>
        </p:txBody>
      </p:sp>
      <p:sp>
        <p:nvSpPr>
          <p:cNvPr id="51203" name="コンテンツ プレースホルダ 2"/>
          <p:cNvSpPr>
            <a:spLocks noGrp="1"/>
          </p:cNvSpPr>
          <p:nvPr>
            <p:ph idx="1"/>
          </p:nvPr>
        </p:nvSpPr>
        <p:spPr>
          <a:xfrm>
            <a:off x="887413" y="1773238"/>
            <a:ext cx="8027987" cy="4038600"/>
          </a:xfrm>
        </p:spPr>
        <p:txBody>
          <a:bodyPr/>
          <a:lstStyle/>
          <a:p>
            <a:pPr eaLnBrk="1" hangingPunct="1"/>
            <a:r>
              <a:rPr lang="ja-JP" altLang="en-US" sz="2800" dirty="0">
                <a:solidFill>
                  <a:schemeClr val="bg1"/>
                </a:solidFill>
              </a:rPr>
              <a:t>乳輪</a:t>
            </a:r>
            <a:endParaRPr lang="en-US" altLang="ja-JP" sz="2800" dirty="0">
              <a:solidFill>
                <a:schemeClr val="bg1"/>
              </a:solidFill>
            </a:endParaRPr>
          </a:p>
          <a:p>
            <a:pPr indent="342000" eaLnBrk="1" hangingPunct="1">
              <a:buFont typeface="Wingdings" charset="2"/>
              <a:buChar char="ü"/>
            </a:pPr>
            <a:r>
              <a:rPr lang="ja-JP" altLang="en-US" sz="2800" dirty="0">
                <a:solidFill>
                  <a:schemeClr val="bg1"/>
                </a:solidFill>
              </a:rPr>
              <a:t>赤ちゃんの上唇の上側はよく見えていて</a:t>
            </a:r>
            <a:r>
              <a:rPr lang="en-US" altLang="ja-JP" sz="2800" dirty="0" smtClean="0">
                <a:solidFill>
                  <a:schemeClr val="bg1"/>
                </a:solidFill>
              </a:rPr>
              <a:t>,</a:t>
            </a:r>
          </a:p>
          <a:p>
            <a:pPr eaLnBrk="1" hangingPunct="1">
              <a:buFont typeface="Wingdings" charset="2"/>
              <a:buNone/>
            </a:pPr>
            <a:r>
              <a:rPr lang="en-US" altLang="ja-JP" sz="2800" dirty="0" smtClean="0">
                <a:solidFill>
                  <a:schemeClr val="bg1"/>
                </a:solidFill>
              </a:rPr>
              <a:t>      </a:t>
            </a:r>
            <a:r>
              <a:rPr lang="ja-JP" altLang="en-US" sz="2800" dirty="0" smtClean="0">
                <a:solidFill>
                  <a:schemeClr val="bg1"/>
                </a:solidFill>
              </a:rPr>
              <a:t>下側</a:t>
            </a:r>
            <a:r>
              <a:rPr lang="ja-JP" altLang="en-US" sz="2800" dirty="0">
                <a:solidFill>
                  <a:schemeClr val="bg1"/>
                </a:solidFill>
              </a:rPr>
              <a:t>はあまり見えないか</a:t>
            </a:r>
            <a:endParaRPr lang="en-US" altLang="ja-JP" sz="2800" dirty="0">
              <a:solidFill>
                <a:schemeClr val="bg1"/>
              </a:solidFill>
            </a:endParaRPr>
          </a:p>
          <a:p>
            <a:pPr eaLnBrk="1" hangingPunct="1"/>
            <a:r>
              <a:rPr lang="ja-JP" altLang="en-US" sz="2800" dirty="0">
                <a:solidFill>
                  <a:schemeClr val="bg1"/>
                </a:solidFill>
              </a:rPr>
              <a:t>口が大きく開いているか</a:t>
            </a:r>
            <a:endParaRPr lang="en-US" altLang="ja-JP" sz="2800" dirty="0">
              <a:solidFill>
                <a:schemeClr val="bg1"/>
              </a:solidFill>
            </a:endParaRPr>
          </a:p>
          <a:p>
            <a:pPr eaLnBrk="1" hangingPunct="1"/>
            <a:r>
              <a:rPr lang="ja-JP" altLang="en-US" sz="2800" dirty="0">
                <a:solidFill>
                  <a:schemeClr val="bg1"/>
                </a:solidFill>
              </a:rPr>
              <a:t>下唇が外向きに開いているか</a:t>
            </a:r>
            <a:endParaRPr lang="en-US" altLang="ja-JP" sz="2800" dirty="0">
              <a:solidFill>
                <a:schemeClr val="bg1"/>
              </a:solidFill>
            </a:endParaRPr>
          </a:p>
          <a:p>
            <a:pPr eaLnBrk="1" hangingPunct="1"/>
            <a:r>
              <a:rPr lang="ja-JP" altLang="en-US" sz="2800" dirty="0">
                <a:solidFill>
                  <a:schemeClr val="bg1"/>
                </a:solidFill>
              </a:rPr>
              <a:t>下顎が乳房にふれているか</a:t>
            </a:r>
            <a:endParaRPr lang="en-US" altLang="ja-JP" sz="2800" dirty="0">
              <a:solidFill>
                <a:schemeClr val="bg1"/>
              </a:solidFill>
            </a:endParaRPr>
          </a:p>
          <a:p>
            <a:pPr lvl="1" eaLnBrk="1" hangingPunct="1"/>
            <a:endParaRPr lang="en-US" altLang="ja-JP" dirty="0">
              <a:solidFill>
                <a:schemeClr val="bg1"/>
              </a:solidFill>
            </a:endParaRPr>
          </a:p>
          <a:p>
            <a:pPr lvl="1" eaLnBrk="1" hangingPunct="1"/>
            <a:endParaRPr lang="ja-JP" altLang="en-US" dirty="0">
              <a:solidFill>
                <a:schemeClr val="bg1"/>
              </a:solidFill>
            </a:endParaRPr>
          </a:p>
        </p:txBody>
      </p:sp>
      <p:sp>
        <p:nvSpPr>
          <p:cNvPr id="51204" name="スライド番号プレースホルダ 3"/>
          <p:cNvSpPr>
            <a:spLocks noGrp="1"/>
          </p:cNvSpPr>
          <p:nvPr>
            <p:ph type="sldNum" sz="quarter" idx="12"/>
          </p:nvPr>
        </p:nvSpPr>
        <p:spPr bwMode="auto">
          <a:noFill/>
          <a:ln>
            <a:miter lim="800000"/>
            <a:headEnd/>
            <a:tailEnd/>
          </a:ln>
        </p:spPr>
        <p:txBody>
          <a:bodyPr/>
          <a:lstStyle/>
          <a:p>
            <a:fld id="{59ECB157-6753-3B4D-AE3A-7BD3F74F0E1A}" type="slidenum">
              <a:rPr lang="ja-JP" altLang="en-US" smtClean="0"/>
              <a:pPr/>
              <a:t>19</a:t>
            </a:fld>
            <a:endParaRPr lang="ja-JP"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1000125" y="428625"/>
            <a:ext cx="7358063" cy="714375"/>
          </a:xfrm>
        </p:spPr>
        <p:txBody>
          <a:bodyPr/>
          <a:lstStyle/>
          <a:p>
            <a:pPr eaLnBrk="1" hangingPunct="1"/>
            <a:r>
              <a:rPr lang="ja-JP" altLang="en-US" sz="3800">
                <a:ln>
                  <a:noFill/>
                </a:ln>
                <a:solidFill>
                  <a:srgbClr val="7030A0"/>
                </a:solidFill>
              </a:rPr>
              <a:t>セッションの目的</a:t>
            </a:r>
          </a:p>
        </p:txBody>
      </p:sp>
      <p:sp>
        <p:nvSpPr>
          <p:cNvPr id="17411" name="コンテンツ プレースホルダ 2"/>
          <p:cNvSpPr>
            <a:spLocks noGrp="1"/>
          </p:cNvSpPr>
          <p:nvPr>
            <p:ph idx="1"/>
          </p:nvPr>
        </p:nvSpPr>
        <p:spPr>
          <a:xfrm>
            <a:off x="606425" y="1412875"/>
            <a:ext cx="8143875" cy="5214938"/>
          </a:xfrm>
        </p:spPr>
        <p:txBody>
          <a:bodyPr/>
          <a:lstStyle/>
          <a:p>
            <a:pPr eaLnBrk="1" hangingPunct="1">
              <a:buFont typeface="Wingdings" charset="2"/>
              <a:buNone/>
            </a:pPr>
            <a:r>
              <a:rPr lang="ja-JP" altLang="en-US" sz="2800">
                <a:solidFill>
                  <a:schemeClr val="bg1"/>
                </a:solidFill>
              </a:rPr>
              <a:t>１．授乳姿勢の要点　 </a:t>
            </a:r>
            <a:r>
              <a:rPr lang="en-US" altLang="ja-JP" sz="2800">
                <a:solidFill>
                  <a:schemeClr val="bg1"/>
                </a:solidFill>
              </a:rPr>
              <a:t>			</a:t>
            </a:r>
          </a:p>
          <a:p>
            <a:pPr eaLnBrk="1" hangingPunct="1">
              <a:buFont typeface="Wingdings" charset="2"/>
              <a:buNone/>
            </a:pPr>
            <a:r>
              <a:rPr lang="ja-JP" altLang="en-US" sz="2800">
                <a:solidFill>
                  <a:schemeClr val="bg1"/>
                </a:solidFill>
              </a:rPr>
              <a:t>２．直接授乳のアセスメントの方法　</a:t>
            </a:r>
            <a:endParaRPr lang="en-US" altLang="ja-JP" sz="2800">
              <a:solidFill>
                <a:schemeClr val="bg1"/>
              </a:solidFill>
            </a:endParaRPr>
          </a:p>
          <a:p>
            <a:pPr eaLnBrk="1" hangingPunct="1">
              <a:buFont typeface="Wingdings" charset="2"/>
              <a:buNone/>
            </a:pPr>
            <a:r>
              <a:rPr lang="ja-JP" altLang="en-US" sz="2800">
                <a:solidFill>
                  <a:schemeClr val="bg1"/>
                </a:solidFill>
              </a:rPr>
              <a:t>３．授乳姿勢と吸着のポイント　</a:t>
            </a:r>
            <a:endParaRPr lang="en-US" altLang="ja-JP" sz="2800">
              <a:solidFill>
                <a:schemeClr val="bg1"/>
              </a:solidFill>
            </a:endParaRPr>
          </a:p>
          <a:p>
            <a:pPr eaLnBrk="1" hangingPunct="1">
              <a:buFont typeface="Wingdings" charset="2"/>
              <a:buNone/>
            </a:pPr>
            <a:r>
              <a:rPr lang="ja-JP" altLang="en-US" sz="2800">
                <a:solidFill>
                  <a:schemeClr val="bg1"/>
                </a:solidFill>
              </a:rPr>
              <a:t>４．直接授乳のための授乳姿勢と吸着を母親が学べるようにやってみせる　</a:t>
            </a:r>
            <a:endParaRPr lang="en-US" altLang="ja-JP" sz="2800">
              <a:solidFill>
                <a:schemeClr val="bg1"/>
              </a:solidFill>
            </a:endParaRPr>
          </a:p>
          <a:p>
            <a:pPr eaLnBrk="1" hangingPunct="1">
              <a:buFont typeface="Wingdings" charset="2"/>
              <a:buNone/>
            </a:pPr>
            <a:r>
              <a:rPr lang="ja-JP" altLang="en-US" sz="2800">
                <a:solidFill>
                  <a:schemeClr val="bg1"/>
                </a:solidFill>
              </a:rPr>
              <a:t>５．直接授乳をいつ援助するか　</a:t>
            </a:r>
            <a:endParaRPr lang="en-US" altLang="ja-JP" sz="2800">
              <a:solidFill>
                <a:schemeClr val="bg1"/>
              </a:solidFill>
            </a:endParaRPr>
          </a:p>
          <a:p>
            <a:pPr eaLnBrk="1" hangingPunct="1">
              <a:buFont typeface="Wingdings" charset="2"/>
              <a:buNone/>
            </a:pPr>
            <a:r>
              <a:rPr lang="ja-JP" altLang="en-US" sz="2800">
                <a:solidFill>
                  <a:schemeClr val="bg1"/>
                </a:solidFill>
              </a:rPr>
              <a:t>６．「母親役」を援助する小グループでの演習　</a:t>
            </a:r>
            <a:endParaRPr lang="en-US" altLang="ja-JP" sz="2800">
              <a:solidFill>
                <a:schemeClr val="bg1"/>
              </a:solidFill>
            </a:endParaRPr>
          </a:p>
          <a:p>
            <a:pPr eaLnBrk="1" hangingPunct="1">
              <a:buFont typeface="Wingdings" charset="2"/>
              <a:buNone/>
            </a:pPr>
            <a:r>
              <a:rPr lang="ja-JP" altLang="en-US" sz="2800">
                <a:solidFill>
                  <a:schemeClr val="bg1"/>
                </a:solidFill>
              </a:rPr>
              <a:t>７．乳房への吸着が困難な理由を知る　</a:t>
            </a:r>
            <a:endParaRPr lang="en-US" altLang="ja-JP" sz="2800">
              <a:solidFill>
                <a:schemeClr val="bg1"/>
              </a:solidFill>
            </a:endParaRPr>
          </a:p>
          <a:p>
            <a:pPr eaLnBrk="1" hangingPunct="1">
              <a:buFont typeface="Wingdings" charset="2"/>
              <a:buNone/>
            </a:pPr>
            <a:r>
              <a:rPr lang="en-US" altLang="ja-JP" sz="2800">
                <a:solidFill>
                  <a:schemeClr val="bg1"/>
                </a:solidFill>
              </a:rPr>
              <a:t>					                                       </a:t>
            </a:r>
            <a:r>
              <a:rPr lang="ja-JP" altLang="en-US" sz="2800">
                <a:solidFill>
                  <a:schemeClr val="bg1"/>
                </a:solidFill>
              </a:rPr>
              <a:t>　</a:t>
            </a:r>
            <a:endParaRPr lang="en-US" altLang="ja-JP" sz="2800">
              <a:solidFill>
                <a:schemeClr val="bg1"/>
              </a:solidFill>
            </a:endParaRPr>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67CAB757-7E24-3C4F-A371-CDEA6F3C8B0E}" type="slidenum">
              <a:rPr lang="ja-JP" altLang="en-US" smtClean="0"/>
              <a:pPr/>
              <a:t>2</a:t>
            </a:fld>
            <a:endParaRPr lang="ja-JP" alt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タイトル 1"/>
          <p:cNvSpPr>
            <a:spLocks noGrp="1"/>
          </p:cNvSpPr>
          <p:nvPr>
            <p:ph type="title"/>
          </p:nvPr>
        </p:nvSpPr>
        <p:spPr/>
        <p:txBody>
          <a:bodyPr/>
          <a:lstStyle/>
          <a:p>
            <a:pPr eaLnBrk="1" hangingPunct="1"/>
            <a:r>
              <a:rPr lang="ja-JP" altLang="en-US" sz="3200" b="1">
                <a:ln>
                  <a:noFill/>
                </a:ln>
                <a:solidFill>
                  <a:srgbClr val="7030A0"/>
                </a:solidFill>
              </a:rPr>
              <a:t>赤ちゃんの哺乳を観察</a:t>
            </a:r>
          </a:p>
        </p:txBody>
      </p:sp>
      <p:sp>
        <p:nvSpPr>
          <p:cNvPr id="53251" name="コンテンツ プレースホルダ 2"/>
          <p:cNvSpPr>
            <a:spLocks noGrp="1"/>
          </p:cNvSpPr>
          <p:nvPr>
            <p:ph idx="1"/>
          </p:nvPr>
        </p:nvSpPr>
        <p:spPr>
          <a:xfrm>
            <a:off x="827088" y="1312863"/>
            <a:ext cx="7704137" cy="4525962"/>
          </a:xfrm>
        </p:spPr>
        <p:txBody>
          <a:bodyPr/>
          <a:lstStyle/>
          <a:p>
            <a:pPr eaLnBrk="1" hangingPunct="1"/>
            <a:r>
              <a:rPr lang="ja-JP" altLang="en-US" sz="2800">
                <a:solidFill>
                  <a:schemeClr val="bg1"/>
                </a:solidFill>
                <a:latin typeface="HG丸ｺﾞｼｯｸM-PRO" charset="-128"/>
              </a:rPr>
              <a:t>ゆっくりした深い吸啜が見えるか</a:t>
            </a:r>
            <a:endParaRPr lang="en-US" altLang="ja-JP" sz="2800">
              <a:solidFill>
                <a:schemeClr val="bg1"/>
              </a:solidFill>
              <a:latin typeface="HG丸ｺﾞｼｯｸM-PRO" charset="-128"/>
            </a:endParaRPr>
          </a:p>
          <a:p>
            <a:pPr marL="457200" lvl="1" indent="0" eaLnBrk="1" hangingPunct="1">
              <a:buFont typeface="Wingdings" charset="2"/>
              <a:buNone/>
            </a:pPr>
            <a:r>
              <a:rPr lang="ja-JP" altLang="en-US" sz="2400">
                <a:solidFill>
                  <a:schemeClr val="bg1"/>
                </a:solidFill>
                <a:latin typeface="HG丸ｺﾞｼｯｸM-PRO" charset="-128"/>
              </a:rPr>
              <a:t>〇 </a:t>
            </a:r>
            <a:r>
              <a:rPr lang="en-US" altLang="ja-JP" sz="2400">
                <a:solidFill>
                  <a:schemeClr val="bg1"/>
                </a:solidFill>
                <a:latin typeface="HG丸ｺﾞｼｯｸM-PRO" charset="-128"/>
              </a:rPr>
              <a:t>  </a:t>
            </a:r>
            <a:r>
              <a:rPr lang="ja-JP" altLang="en-US" sz="2400">
                <a:solidFill>
                  <a:schemeClr val="bg1"/>
                </a:solidFill>
                <a:latin typeface="HG丸ｺﾞｼｯｸM-PRO" charset="-128"/>
              </a:rPr>
              <a:t>穏やかな嚥下音</a:t>
            </a:r>
            <a:endParaRPr lang="en-US" altLang="ja-JP" sz="2400">
              <a:solidFill>
                <a:schemeClr val="bg1"/>
              </a:solidFill>
              <a:latin typeface="HG丸ｺﾞｼｯｸM-PRO" charset="-128"/>
            </a:endParaRPr>
          </a:p>
          <a:p>
            <a:pPr marL="457200" lvl="1" indent="0" eaLnBrk="1" hangingPunct="1">
              <a:spcAft>
                <a:spcPts val="1200"/>
              </a:spcAft>
              <a:buFont typeface="Wingdings" charset="2"/>
              <a:buNone/>
            </a:pPr>
            <a:r>
              <a:rPr lang="ja-JP" altLang="en-US" sz="2400">
                <a:solidFill>
                  <a:schemeClr val="bg1"/>
                </a:solidFill>
                <a:latin typeface="HG丸ｺﾞｼｯｸM-PRO" charset="-128"/>
              </a:rPr>
              <a:t>✕ </a:t>
            </a:r>
            <a:r>
              <a:rPr lang="en-US" altLang="ja-JP" sz="2400">
                <a:solidFill>
                  <a:schemeClr val="bg1"/>
                </a:solidFill>
                <a:latin typeface="HG丸ｺﾞｼｯｸM-PRO" charset="-128"/>
              </a:rPr>
              <a:t>   </a:t>
            </a:r>
            <a:r>
              <a:rPr lang="ja-JP" altLang="en-US" sz="2400">
                <a:solidFill>
                  <a:schemeClr val="bg1"/>
                </a:solidFill>
                <a:latin typeface="HG丸ｺﾞｼｯｸM-PRO" charset="-128"/>
              </a:rPr>
              <a:t>舌打ち、あえぐような音</a:t>
            </a:r>
            <a:endParaRPr lang="en-US" altLang="ja-JP" sz="2400">
              <a:solidFill>
                <a:schemeClr val="bg1"/>
              </a:solidFill>
              <a:latin typeface="HG丸ｺﾞｼｯｸM-PRO" charset="-128"/>
            </a:endParaRPr>
          </a:p>
          <a:p>
            <a:pPr eaLnBrk="1" hangingPunct="1"/>
            <a:r>
              <a:rPr lang="ja-JP" altLang="en-US" sz="2800">
                <a:solidFill>
                  <a:schemeClr val="bg1"/>
                </a:solidFill>
                <a:latin typeface="HG丸ｺﾞｼｯｸM-PRO" charset="-128"/>
              </a:rPr>
              <a:t>哺乳中の赤ちゃんの頬</a:t>
            </a:r>
            <a:endParaRPr lang="en-US" altLang="ja-JP" sz="2800">
              <a:solidFill>
                <a:schemeClr val="bg1"/>
              </a:solidFill>
              <a:latin typeface="HG丸ｺﾞｼｯｸM-PRO" charset="-128"/>
            </a:endParaRPr>
          </a:p>
          <a:p>
            <a:pPr marL="457200" lvl="1" indent="0" eaLnBrk="1" hangingPunct="1">
              <a:buFont typeface="Wingdings" charset="2"/>
              <a:buNone/>
            </a:pPr>
            <a:r>
              <a:rPr lang="ja-JP" altLang="en-US" sz="2400">
                <a:solidFill>
                  <a:schemeClr val="bg1"/>
                </a:solidFill>
                <a:latin typeface="HG丸ｺﾞｼｯｸM-PRO" charset="-128"/>
              </a:rPr>
              <a:t>〇</a:t>
            </a:r>
            <a:r>
              <a:rPr lang="en-US" altLang="ja-JP" sz="2400">
                <a:solidFill>
                  <a:schemeClr val="bg1"/>
                </a:solidFill>
                <a:latin typeface="HG丸ｺﾞｼｯｸM-PRO" charset="-128"/>
              </a:rPr>
              <a:t>   </a:t>
            </a:r>
            <a:r>
              <a:rPr lang="ja-JP" altLang="en-US" sz="2400">
                <a:solidFill>
                  <a:schemeClr val="bg1"/>
                </a:solidFill>
                <a:latin typeface="HG丸ｺﾞｼｯｸM-PRO" charset="-128"/>
              </a:rPr>
              <a:t> 赤ちゃんの頬が膨らんでいる</a:t>
            </a:r>
            <a:endParaRPr lang="en-US" altLang="ja-JP" sz="2400">
              <a:solidFill>
                <a:schemeClr val="bg1"/>
              </a:solidFill>
              <a:latin typeface="HG丸ｺﾞｼｯｸM-PRO" charset="-128"/>
            </a:endParaRPr>
          </a:p>
          <a:p>
            <a:pPr marL="457200" lvl="1" indent="0" eaLnBrk="1" hangingPunct="1">
              <a:spcAft>
                <a:spcPts val="1200"/>
              </a:spcAft>
              <a:buFont typeface="Wingdings" charset="2"/>
              <a:buNone/>
            </a:pPr>
            <a:r>
              <a:rPr lang="ja-JP" altLang="en-US" sz="2400">
                <a:solidFill>
                  <a:schemeClr val="bg1"/>
                </a:solidFill>
                <a:latin typeface="HG丸ｺﾞｼｯｸM-PRO" charset="-128"/>
              </a:rPr>
              <a:t>✕ </a:t>
            </a:r>
            <a:r>
              <a:rPr lang="en-US" altLang="ja-JP" sz="2400">
                <a:solidFill>
                  <a:schemeClr val="bg1"/>
                </a:solidFill>
                <a:latin typeface="HG丸ｺﾞｼｯｸM-PRO" charset="-128"/>
              </a:rPr>
              <a:t>   </a:t>
            </a:r>
            <a:r>
              <a:rPr lang="ja-JP" altLang="en-US" sz="2400">
                <a:solidFill>
                  <a:schemeClr val="bg1"/>
                </a:solidFill>
                <a:latin typeface="HG丸ｺﾞｼｯｸM-PRO" charset="-128"/>
              </a:rPr>
              <a:t>頬が内側に引き込まれていないか</a:t>
            </a:r>
            <a:endParaRPr lang="en-US" altLang="ja-JP" sz="2400">
              <a:solidFill>
                <a:schemeClr val="bg1"/>
              </a:solidFill>
              <a:latin typeface="HG丸ｺﾞｼｯｸM-PRO" charset="-128"/>
            </a:endParaRPr>
          </a:p>
          <a:p>
            <a:pPr eaLnBrk="1" hangingPunct="1"/>
            <a:r>
              <a:rPr lang="ja-JP" altLang="en-US" sz="2800">
                <a:solidFill>
                  <a:schemeClr val="bg1"/>
                </a:solidFill>
                <a:latin typeface="HG丸ｺﾞｼｯｸM-PRO" charset="-128"/>
              </a:rPr>
              <a:t>どのようにして授乳が終わるか注目</a:t>
            </a:r>
            <a:endParaRPr lang="en-US" altLang="ja-JP" sz="2800">
              <a:solidFill>
                <a:schemeClr val="bg1"/>
              </a:solidFill>
              <a:latin typeface="HG丸ｺﾞｼｯｸM-PRO" charset="-128"/>
            </a:endParaRPr>
          </a:p>
          <a:p>
            <a:pPr marL="457200" lvl="1" indent="0" eaLnBrk="1" hangingPunct="1">
              <a:buFont typeface="Wingdings" charset="2"/>
              <a:buNone/>
            </a:pPr>
            <a:r>
              <a:rPr lang="ja-JP" altLang="en-US" sz="2400">
                <a:solidFill>
                  <a:schemeClr val="bg1"/>
                </a:solidFill>
                <a:latin typeface="HG丸ｺﾞｼｯｸM-PRO" charset="-128"/>
              </a:rPr>
              <a:t>〇 </a:t>
            </a:r>
            <a:r>
              <a:rPr lang="en-US" altLang="ja-JP" sz="2400">
                <a:solidFill>
                  <a:schemeClr val="bg1"/>
                </a:solidFill>
                <a:latin typeface="HG丸ｺﾞｼｯｸM-PRO" charset="-128"/>
              </a:rPr>
              <a:t>   </a:t>
            </a:r>
            <a:r>
              <a:rPr lang="ja-JP" altLang="en-US" sz="2400">
                <a:solidFill>
                  <a:schemeClr val="bg1"/>
                </a:solidFill>
                <a:latin typeface="HG丸ｺﾞｼｯｸM-PRO" charset="-128"/>
              </a:rPr>
              <a:t>赤ちゃんは自分から乳房を離して満足そうに見える</a:t>
            </a:r>
          </a:p>
        </p:txBody>
      </p:sp>
      <p:sp>
        <p:nvSpPr>
          <p:cNvPr id="53252" name="スライド番号プレースホルダ 3"/>
          <p:cNvSpPr>
            <a:spLocks noGrp="1"/>
          </p:cNvSpPr>
          <p:nvPr>
            <p:ph type="sldNum" sz="quarter" idx="12"/>
          </p:nvPr>
        </p:nvSpPr>
        <p:spPr bwMode="auto">
          <a:noFill/>
          <a:ln>
            <a:miter lim="800000"/>
            <a:headEnd/>
            <a:tailEnd/>
          </a:ln>
        </p:spPr>
        <p:txBody>
          <a:bodyPr/>
          <a:lstStyle/>
          <a:p>
            <a:fld id="{75901C1A-181C-794A-BA99-8474D24B4C68}" type="slidenum">
              <a:rPr lang="ja-JP" altLang="en-US" smtClean="0"/>
              <a:pPr/>
              <a:t>20</a:t>
            </a:fld>
            <a:endParaRPr lang="ja-JP"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タイトル 1"/>
          <p:cNvSpPr>
            <a:spLocks noGrp="1"/>
          </p:cNvSpPr>
          <p:nvPr>
            <p:ph type="title"/>
          </p:nvPr>
        </p:nvSpPr>
        <p:spPr>
          <a:xfrm>
            <a:off x="928688" y="885825"/>
            <a:ext cx="7358062" cy="714375"/>
          </a:xfrm>
        </p:spPr>
        <p:txBody>
          <a:bodyPr/>
          <a:lstStyle/>
          <a:p>
            <a:pPr eaLnBrk="1" hangingPunct="1"/>
            <a:r>
              <a:rPr lang="ja-JP" altLang="en-US" sz="3200" b="1">
                <a:ln>
                  <a:noFill/>
                </a:ln>
                <a:solidFill>
                  <a:srgbClr val="7030A0"/>
                </a:solidFill>
              </a:rPr>
              <a:t>母乳をあげている感じはどうかを</a:t>
            </a:r>
            <a:r>
              <a:rPr lang="en-US" altLang="ja-JP" sz="3200" b="1">
                <a:ln>
                  <a:noFill/>
                </a:ln>
                <a:solidFill>
                  <a:srgbClr val="7030A0"/>
                </a:solidFill>
              </a:rPr>
              <a:t/>
            </a:r>
            <a:br>
              <a:rPr lang="en-US" altLang="ja-JP" sz="3200" b="1">
                <a:ln>
                  <a:noFill/>
                </a:ln>
                <a:solidFill>
                  <a:srgbClr val="7030A0"/>
                </a:solidFill>
              </a:rPr>
            </a:br>
            <a:r>
              <a:rPr lang="ja-JP" altLang="en-US" sz="3200" b="1">
                <a:ln>
                  <a:noFill/>
                </a:ln>
                <a:solidFill>
                  <a:srgbClr val="7030A0"/>
                </a:solidFill>
              </a:rPr>
              <a:t>母親に尋ねる</a:t>
            </a:r>
          </a:p>
        </p:txBody>
      </p:sp>
      <p:sp>
        <p:nvSpPr>
          <p:cNvPr id="55299" name="コンテンツ プレースホルダ 2"/>
          <p:cNvSpPr>
            <a:spLocks noGrp="1"/>
          </p:cNvSpPr>
          <p:nvPr>
            <p:ph idx="1"/>
          </p:nvPr>
        </p:nvSpPr>
        <p:spPr>
          <a:xfrm>
            <a:off x="928688" y="1557338"/>
            <a:ext cx="7559675" cy="4525962"/>
          </a:xfrm>
        </p:spPr>
        <p:txBody>
          <a:bodyPr/>
          <a:lstStyle/>
          <a:p>
            <a:pPr marL="0" indent="0" eaLnBrk="1" hangingPunct="1">
              <a:buFont typeface="Wingdings" charset="2"/>
              <a:buNone/>
            </a:pPr>
            <a:endParaRPr lang="en-US" altLang="ja-JP" dirty="0">
              <a:solidFill>
                <a:schemeClr val="bg1"/>
              </a:solidFill>
              <a:latin typeface="HG丸ｺﾞｼｯｸM-PRO" charset="-128"/>
            </a:endParaRPr>
          </a:p>
          <a:p>
            <a:pPr marL="0" indent="0" eaLnBrk="1" hangingPunct="1"/>
            <a:r>
              <a:rPr lang="ja-JP" altLang="en-US" dirty="0">
                <a:solidFill>
                  <a:schemeClr val="bg1"/>
                </a:solidFill>
                <a:latin typeface="HG丸ｺﾞｼｯｸM-PRO" charset="-128"/>
              </a:rPr>
              <a:t>何らかの射乳反射のサイン</a:t>
            </a:r>
            <a:endParaRPr lang="en-US" altLang="ja-JP" dirty="0">
              <a:solidFill>
                <a:schemeClr val="bg1"/>
              </a:solidFill>
              <a:latin typeface="HG丸ｺﾞｼｯｸM-PRO" charset="-128"/>
            </a:endParaRPr>
          </a:p>
          <a:p>
            <a:pPr marL="0" indent="907200" eaLnBrk="1" hangingPunct="1">
              <a:buFont typeface="Wingdings" charset="2"/>
              <a:buChar char="ü"/>
            </a:pPr>
            <a:r>
              <a:rPr lang="ja-JP" altLang="en-US" dirty="0">
                <a:solidFill>
                  <a:schemeClr val="bg1"/>
                </a:solidFill>
                <a:latin typeface="HG丸ｺﾞｼｯｸM-PRO" charset="-128"/>
              </a:rPr>
              <a:t>乳汁が漏れる</a:t>
            </a:r>
            <a:endParaRPr lang="en-US" altLang="ja-JP" dirty="0">
              <a:solidFill>
                <a:schemeClr val="bg1"/>
              </a:solidFill>
              <a:latin typeface="HG丸ｺﾞｼｯｸM-PRO" charset="-128"/>
            </a:endParaRPr>
          </a:p>
          <a:p>
            <a:pPr marL="0" indent="907200" eaLnBrk="1" hangingPunct="1">
              <a:spcAft>
                <a:spcPts val="1800"/>
              </a:spcAft>
              <a:buFont typeface="Wingdings" charset="2"/>
              <a:buChar char="ü"/>
            </a:pPr>
            <a:r>
              <a:rPr lang="ja-JP" altLang="en-US" dirty="0">
                <a:solidFill>
                  <a:schemeClr val="bg1"/>
                </a:solidFill>
                <a:latin typeface="HG丸ｺﾞｼｯｸM-PRO" charset="-128"/>
              </a:rPr>
              <a:t>じんじんした感じがする</a:t>
            </a:r>
            <a:endParaRPr lang="en-US" altLang="ja-JP" dirty="0">
              <a:solidFill>
                <a:schemeClr val="bg1"/>
              </a:solidFill>
              <a:latin typeface="HG丸ｺﾞｼｯｸM-PRO" charset="-128"/>
            </a:endParaRPr>
          </a:p>
          <a:p>
            <a:pPr marL="0" indent="0" eaLnBrk="1" hangingPunct="1"/>
            <a:r>
              <a:rPr lang="ja-JP" altLang="en-US" dirty="0">
                <a:solidFill>
                  <a:schemeClr val="bg1"/>
                </a:solidFill>
                <a:latin typeface="HG丸ｺﾞｼｯｸM-PRO" charset="-128"/>
              </a:rPr>
              <a:t>何か不快や痛みはないか</a:t>
            </a:r>
          </a:p>
        </p:txBody>
      </p:sp>
      <p:sp>
        <p:nvSpPr>
          <p:cNvPr id="55300" name="スライド番号プレースホルダ 3"/>
          <p:cNvSpPr>
            <a:spLocks noGrp="1"/>
          </p:cNvSpPr>
          <p:nvPr>
            <p:ph type="sldNum" sz="quarter" idx="12"/>
          </p:nvPr>
        </p:nvSpPr>
        <p:spPr bwMode="auto">
          <a:noFill/>
          <a:ln>
            <a:miter lim="800000"/>
            <a:headEnd/>
            <a:tailEnd/>
          </a:ln>
        </p:spPr>
        <p:txBody>
          <a:bodyPr/>
          <a:lstStyle/>
          <a:p>
            <a:fld id="{EBF92755-F5C1-134A-8310-D01B3B2D1622}" type="slidenum">
              <a:rPr lang="ja-JP" altLang="en-US" smtClean="0"/>
              <a:pPr/>
              <a:t>21</a:t>
            </a:fld>
            <a:endParaRPr lang="ja-JP"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タイトル 3"/>
          <p:cNvSpPr>
            <a:spLocks noGrp="1"/>
          </p:cNvSpPr>
          <p:nvPr>
            <p:ph type="ctrTitle"/>
          </p:nvPr>
        </p:nvSpPr>
        <p:spPr>
          <a:xfrm>
            <a:off x="-214313" y="2143125"/>
            <a:ext cx="9358313" cy="1357313"/>
          </a:xfrm>
        </p:spPr>
        <p:txBody>
          <a:bodyPr/>
          <a:lstStyle/>
          <a:p>
            <a:pPr eaLnBrk="1" hangingPunct="1"/>
            <a:r>
              <a:rPr lang="ja-JP" altLang="en-US" sz="4000" b="1">
                <a:ln>
                  <a:noFill/>
                </a:ln>
              </a:rPr>
              <a:t>３．授乳姿勢と吸着のポイントを</a:t>
            </a:r>
            <a:r>
              <a:rPr lang="en-US" altLang="ja-JP" sz="4000" b="1">
                <a:ln>
                  <a:noFill/>
                </a:ln>
              </a:rPr>
              <a:t/>
            </a:r>
            <a:br>
              <a:rPr lang="en-US" altLang="ja-JP" sz="4000" b="1">
                <a:ln>
                  <a:noFill/>
                </a:ln>
              </a:rPr>
            </a:br>
            <a:r>
              <a:rPr lang="ja-JP" altLang="en-US" sz="4000" b="1">
                <a:ln>
                  <a:noFill/>
                </a:ln>
              </a:rPr>
              <a:t>見分ける</a:t>
            </a:r>
          </a:p>
        </p:txBody>
      </p:sp>
      <p:sp>
        <p:nvSpPr>
          <p:cNvPr id="57347"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1175" y="781050"/>
            <a:ext cx="8072438" cy="787400"/>
          </a:xfrm>
        </p:spPr>
        <p:txBody>
          <a:bodyPr/>
          <a:lstStyle/>
          <a:p>
            <a:pPr eaLnBrk="1" hangingPunct="1"/>
            <a:r>
              <a:rPr lang="ja-JP" altLang="en-US" sz="3200">
                <a:ln>
                  <a:noFill/>
                </a:ln>
                <a:solidFill>
                  <a:srgbClr val="C00000"/>
                </a:solidFill>
              </a:rPr>
              <a:t>下の写真を見ながら「直接授乳観察用紙」の項目をチェックしてみましょう</a:t>
            </a:r>
          </a:p>
        </p:txBody>
      </p:sp>
      <p:sp>
        <p:nvSpPr>
          <p:cNvPr id="59397" name="スライド番号プレースホルダ 4"/>
          <p:cNvSpPr>
            <a:spLocks noGrp="1"/>
          </p:cNvSpPr>
          <p:nvPr>
            <p:ph type="sldNum" sz="quarter" idx="12"/>
          </p:nvPr>
        </p:nvSpPr>
        <p:spPr bwMode="auto">
          <a:noFill/>
          <a:ln>
            <a:miter lim="800000"/>
            <a:headEnd/>
            <a:tailEnd/>
          </a:ln>
        </p:spPr>
        <p:txBody>
          <a:bodyPr/>
          <a:lstStyle/>
          <a:p>
            <a:fld id="{C6712ED3-49A1-B54D-AD22-0597BFE0915E}" type="slidenum">
              <a:rPr lang="ja-JP" altLang="en-US" smtClean="0"/>
              <a:pPr/>
              <a:t>23</a:t>
            </a:fld>
            <a:endParaRPr lang="ja-JP" altLang="en-US" smtClean="0"/>
          </a:p>
        </p:txBody>
      </p:sp>
      <p:sp>
        <p:nvSpPr>
          <p:cNvPr id="8" name="テキスト ボックス 7"/>
          <p:cNvSpPr txBox="1"/>
          <p:nvPr/>
        </p:nvSpPr>
        <p:spPr>
          <a:xfrm>
            <a:off x="1828800" y="2057400"/>
            <a:ext cx="5638800" cy="4001096"/>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①</a:t>
            </a:r>
            <a:endParaRPr kumimoji="1" lang="en-US" altLang="ja-JP" dirty="0" smtClean="0">
              <a:solidFill>
                <a:schemeClr val="bg1"/>
              </a:solidFill>
            </a:endParaRPr>
          </a:p>
          <a:p>
            <a:endParaRPr lang="en-US" altLang="ja-JP" dirty="0" smtClean="0">
              <a:solidFill>
                <a:schemeClr val="bg1"/>
              </a:solidFill>
            </a:endParaRPr>
          </a:p>
          <a:p>
            <a:endParaRPr kumimoji="1" lang="en-US" altLang="ja-JP" dirty="0" smtClean="0">
              <a:solidFill>
                <a:schemeClr val="bg1"/>
              </a:solidFill>
            </a:endParaRPr>
          </a:p>
          <a:p>
            <a:endParaRPr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タイトル 1"/>
          <p:cNvSpPr>
            <a:spLocks noGrp="1"/>
          </p:cNvSpPr>
          <p:nvPr>
            <p:ph type="title"/>
          </p:nvPr>
        </p:nvSpPr>
        <p:spPr>
          <a:xfrm>
            <a:off x="395288" y="357188"/>
            <a:ext cx="8424862" cy="571500"/>
          </a:xfrm>
        </p:spPr>
        <p:txBody>
          <a:bodyPr/>
          <a:lstStyle/>
          <a:p>
            <a:pPr eaLnBrk="1" hangingPunct="1"/>
            <a:r>
              <a:rPr lang="ja-JP" altLang="en-US" sz="3200" b="1">
                <a:ln>
                  <a:noFill/>
                </a:ln>
                <a:solidFill>
                  <a:srgbClr val="7030A0"/>
                </a:solidFill>
              </a:rPr>
              <a:t>写真でわかるポイント</a:t>
            </a:r>
            <a:r>
              <a:rPr lang="en-US" altLang="ja-JP" sz="3200" b="1">
                <a:ln>
                  <a:noFill/>
                </a:ln>
                <a:solidFill>
                  <a:srgbClr val="7030A0"/>
                </a:solidFill>
              </a:rPr>
              <a:t>:</a:t>
            </a:r>
            <a:r>
              <a:rPr lang="ja-JP" altLang="en-US" sz="3200" b="1">
                <a:ln>
                  <a:noFill/>
                </a:ln>
                <a:solidFill>
                  <a:srgbClr val="7030A0"/>
                </a:solidFill>
              </a:rPr>
              <a:t> 全体</a:t>
            </a:r>
            <a:r>
              <a:rPr lang="en-US" altLang="ja-JP" sz="3200" b="1">
                <a:ln>
                  <a:noFill/>
                </a:ln>
                <a:solidFill>
                  <a:srgbClr val="7030A0"/>
                </a:solidFill>
              </a:rPr>
              <a:t>/</a:t>
            </a:r>
            <a:r>
              <a:rPr lang="ja-JP" altLang="en-US" sz="3200" b="1">
                <a:ln>
                  <a:noFill/>
                </a:ln>
                <a:solidFill>
                  <a:srgbClr val="7030A0"/>
                </a:solidFill>
              </a:rPr>
              <a:t>体勢</a:t>
            </a:r>
          </a:p>
        </p:txBody>
      </p:sp>
      <p:sp>
        <p:nvSpPr>
          <p:cNvPr id="31747" name="コンテンツ プレースホルダ 3"/>
          <p:cNvSpPr>
            <a:spLocks noGrp="1"/>
          </p:cNvSpPr>
          <p:nvPr>
            <p:ph sz="half" idx="1"/>
          </p:nvPr>
        </p:nvSpPr>
        <p:spPr>
          <a:xfrm>
            <a:off x="571500" y="1109663"/>
            <a:ext cx="8572500" cy="5214937"/>
          </a:xfrm>
        </p:spPr>
        <p:txBody>
          <a:bodyPr/>
          <a:lstStyle/>
          <a:p>
            <a:pPr eaLnBrk="1" hangingPunct="1">
              <a:buFont typeface="Wingdings" charset="2"/>
              <a:buNone/>
            </a:pPr>
            <a:r>
              <a:rPr lang="ja-JP" altLang="en-US" sz="2400" b="1">
                <a:solidFill>
                  <a:schemeClr val="bg1"/>
                </a:solidFill>
              </a:rPr>
              <a:t>全体に関して</a:t>
            </a:r>
            <a:r>
              <a:rPr lang="ja-JP" altLang="en-US" sz="2400">
                <a:solidFill>
                  <a:schemeClr val="bg1"/>
                </a:solidFill>
              </a:rPr>
              <a:t>：</a:t>
            </a:r>
            <a:r>
              <a:rPr lang="en-US" altLang="ja-JP" sz="2400">
                <a:solidFill>
                  <a:schemeClr val="bg1"/>
                </a:solidFill>
              </a:rPr>
              <a:t>				</a:t>
            </a:r>
            <a:r>
              <a:rPr lang="ja-JP" altLang="en-US" sz="2400">
                <a:solidFill>
                  <a:schemeClr val="bg1"/>
                </a:solidFill>
              </a:rPr>
              <a:t>　　　　　</a:t>
            </a:r>
            <a:r>
              <a:rPr lang="ja-JP" altLang="en-US" sz="2400" b="1">
                <a:solidFill>
                  <a:schemeClr val="bg1"/>
                </a:solidFill>
              </a:rPr>
              <a:t>赤ちゃんの体勢</a:t>
            </a:r>
            <a:r>
              <a:rPr lang="ja-JP" altLang="en-US" sz="2400">
                <a:solidFill>
                  <a:schemeClr val="bg1"/>
                </a:solidFill>
              </a:rPr>
              <a:t>：</a:t>
            </a:r>
            <a:endParaRPr lang="en-US" altLang="ja-JP" sz="2400">
              <a:solidFill>
                <a:schemeClr val="bg1"/>
              </a:solidFill>
            </a:endParaRPr>
          </a:p>
          <a:p>
            <a:pPr eaLnBrk="1" hangingPunct="1">
              <a:buFont typeface="Wingdings" charset="2"/>
              <a:buNone/>
            </a:pPr>
            <a:r>
              <a:rPr lang="en-US" altLang="ja-JP" sz="2400">
                <a:solidFill>
                  <a:schemeClr val="bg1"/>
                </a:solidFill>
              </a:rPr>
              <a:t>‣</a:t>
            </a:r>
            <a:r>
              <a:rPr lang="ja-JP" altLang="en-US" sz="2400">
                <a:solidFill>
                  <a:schemeClr val="bg1"/>
                </a:solidFill>
              </a:rPr>
              <a:t>母親は全体的に健康そう　</a:t>
            </a:r>
            <a:r>
              <a:rPr lang="en-US" altLang="ja-JP" sz="2400">
                <a:solidFill>
                  <a:schemeClr val="bg1"/>
                </a:solidFill>
              </a:rPr>
              <a:t>  ‣</a:t>
            </a:r>
            <a:r>
              <a:rPr lang="ja-JP" altLang="en-US" sz="2400">
                <a:solidFill>
                  <a:schemeClr val="bg1"/>
                </a:solidFill>
              </a:rPr>
              <a:t>赤ちゃんの頭と体は一直線</a:t>
            </a:r>
            <a:endParaRPr lang="en-US" altLang="ja-JP" sz="2400">
              <a:solidFill>
                <a:schemeClr val="bg1"/>
              </a:solidFill>
            </a:endParaRPr>
          </a:p>
          <a:p>
            <a:pPr eaLnBrk="1" hangingPunct="1">
              <a:buFont typeface="Wingdings" charset="2"/>
              <a:buNone/>
            </a:pPr>
            <a:r>
              <a:rPr lang="en-US" altLang="ja-JP" sz="2400">
                <a:solidFill>
                  <a:schemeClr val="bg1"/>
                </a:solidFill>
              </a:rPr>
              <a:t>‣</a:t>
            </a:r>
            <a:r>
              <a:rPr lang="ja-JP" altLang="en-US" sz="2400">
                <a:solidFill>
                  <a:schemeClr val="bg1"/>
                </a:solidFill>
              </a:rPr>
              <a:t>ゆったりと座っている　</a:t>
            </a:r>
            <a:r>
              <a:rPr lang="en-US" altLang="ja-JP" sz="2400">
                <a:solidFill>
                  <a:schemeClr val="bg1"/>
                </a:solidFill>
              </a:rPr>
              <a:t>     ‣</a:t>
            </a:r>
            <a:r>
              <a:rPr lang="ja-JP" altLang="en-US" sz="2400">
                <a:solidFill>
                  <a:schemeClr val="bg1"/>
                </a:solidFill>
              </a:rPr>
              <a:t>密着して抱かれて</a:t>
            </a:r>
            <a:r>
              <a:rPr lang="ja-JP" altLang="en-US" sz="2400" u="sng">
                <a:solidFill>
                  <a:schemeClr val="bg1"/>
                </a:solidFill>
              </a:rPr>
              <a:t>いない</a:t>
            </a:r>
            <a:endParaRPr lang="en-US" altLang="ja-JP" sz="2400" u="sng">
              <a:solidFill>
                <a:schemeClr val="bg1"/>
              </a:solidFill>
            </a:endParaRPr>
          </a:p>
          <a:p>
            <a:pPr eaLnBrk="1" hangingPunct="1">
              <a:buFont typeface="Wingdings" charset="2"/>
              <a:buNone/>
            </a:pPr>
            <a:r>
              <a:rPr lang="en-US" altLang="ja-JP" sz="2400">
                <a:solidFill>
                  <a:schemeClr val="bg1"/>
                </a:solidFill>
              </a:rPr>
              <a:t>‣</a:t>
            </a:r>
            <a:r>
              <a:rPr lang="ja-JP" altLang="en-US" sz="2400">
                <a:solidFill>
                  <a:schemeClr val="bg1"/>
                </a:solidFill>
              </a:rPr>
              <a:t>愛情をこめて赤ちゃんを </a:t>
            </a:r>
            <a:r>
              <a:rPr lang="en-US" altLang="ja-JP" sz="2400">
                <a:solidFill>
                  <a:schemeClr val="bg1"/>
                </a:solidFill>
              </a:rPr>
              <a:t>    ‣</a:t>
            </a:r>
            <a:r>
              <a:rPr lang="ja-JP" altLang="en-US" sz="2400">
                <a:solidFill>
                  <a:schemeClr val="bg1"/>
                </a:solidFill>
              </a:rPr>
              <a:t>しっかり支えられて</a:t>
            </a:r>
            <a:r>
              <a:rPr lang="ja-JP" altLang="en-US" sz="2400" u="sng">
                <a:solidFill>
                  <a:schemeClr val="bg1"/>
                </a:solidFill>
              </a:rPr>
              <a:t>いない</a:t>
            </a:r>
            <a:endParaRPr lang="en-US" altLang="ja-JP" sz="2400" u="sng">
              <a:solidFill>
                <a:schemeClr val="bg1"/>
              </a:solidFill>
            </a:endParaRPr>
          </a:p>
          <a:p>
            <a:pPr eaLnBrk="1" hangingPunct="1">
              <a:buFont typeface="Wingdings" charset="2"/>
              <a:buNone/>
            </a:pPr>
            <a:r>
              <a:rPr lang="ja-JP" altLang="en-US" sz="2400">
                <a:solidFill>
                  <a:schemeClr val="bg1"/>
                </a:solidFill>
              </a:rPr>
              <a:t>見ている　　　　　　　　</a:t>
            </a:r>
            <a:r>
              <a:rPr lang="en-US" altLang="ja-JP" sz="2400">
                <a:solidFill>
                  <a:schemeClr val="bg1"/>
                </a:solidFill>
              </a:rPr>
              <a:t>   ‣</a:t>
            </a:r>
            <a:r>
              <a:rPr lang="ja-JP" altLang="en-US" sz="2400">
                <a:solidFill>
                  <a:schemeClr val="bg1"/>
                </a:solidFill>
              </a:rPr>
              <a:t>母親に向き合っている</a:t>
            </a:r>
            <a:endParaRPr lang="en-US" altLang="ja-JP" sz="2400">
              <a:solidFill>
                <a:schemeClr val="bg1"/>
              </a:solidFill>
            </a:endParaRPr>
          </a:p>
          <a:p>
            <a:pPr eaLnBrk="1" hangingPunct="1">
              <a:buFont typeface="Wingdings" charset="2"/>
              <a:buNone/>
            </a:pPr>
            <a:r>
              <a:rPr lang="en-US" altLang="ja-JP" sz="2400">
                <a:solidFill>
                  <a:schemeClr val="bg1"/>
                </a:solidFill>
              </a:rPr>
              <a:t>‣</a:t>
            </a:r>
            <a:r>
              <a:rPr lang="ja-JP" altLang="en-US" sz="2400">
                <a:solidFill>
                  <a:schemeClr val="bg1"/>
                </a:solidFill>
              </a:rPr>
              <a:t>乳房は健康的である</a:t>
            </a:r>
            <a:endParaRPr lang="en-US" altLang="ja-JP" sz="2400">
              <a:solidFill>
                <a:schemeClr val="bg1"/>
              </a:solidFill>
            </a:endParaRPr>
          </a:p>
          <a:p>
            <a:pPr eaLnBrk="1" hangingPunct="1">
              <a:buFont typeface="Wingdings" charset="2"/>
              <a:buNone/>
            </a:pPr>
            <a:r>
              <a:rPr lang="en-US" altLang="ja-JP" sz="2400">
                <a:solidFill>
                  <a:schemeClr val="bg1"/>
                </a:solidFill>
              </a:rPr>
              <a:t>‣</a:t>
            </a:r>
            <a:r>
              <a:rPr lang="ja-JP" altLang="en-US" sz="2400">
                <a:solidFill>
                  <a:schemeClr val="bg1"/>
                </a:solidFill>
              </a:rPr>
              <a:t>母親は乳房を支えて</a:t>
            </a:r>
            <a:r>
              <a:rPr lang="ja-JP" altLang="en-US" sz="2400" u="sng">
                <a:solidFill>
                  <a:schemeClr val="bg1"/>
                </a:solidFill>
              </a:rPr>
              <a:t>いない</a:t>
            </a:r>
            <a:endParaRPr lang="en-US" altLang="ja-JP" sz="2400" u="sng">
              <a:solidFill>
                <a:schemeClr val="bg1"/>
              </a:solidFill>
            </a:endParaRPr>
          </a:p>
          <a:p>
            <a:pPr eaLnBrk="1" hangingPunct="1">
              <a:buFont typeface="Wingdings" charset="2"/>
              <a:buNone/>
            </a:pPr>
            <a:r>
              <a:rPr lang="en-US" altLang="ja-JP" sz="2400">
                <a:solidFill>
                  <a:schemeClr val="bg1"/>
                </a:solidFill>
              </a:rPr>
              <a:t>‣</a:t>
            </a:r>
            <a:r>
              <a:rPr lang="ja-JP" altLang="en-US" sz="2400">
                <a:solidFill>
                  <a:schemeClr val="bg1"/>
                </a:solidFill>
              </a:rPr>
              <a:t>片方の乳房だけを服の間</a:t>
            </a:r>
            <a:endParaRPr lang="en-US" altLang="ja-JP" sz="2400">
              <a:solidFill>
                <a:schemeClr val="bg1"/>
              </a:solidFill>
            </a:endParaRPr>
          </a:p>
          <a:p>
            <a:pPr eaLnBrk="1" hangingPunct="1">
              <a:buFont typeface="Wingdings" charset="2"/>
              <a:buNone/>
            </a:pPr>
            <a:r>
              <a:rPr lang="ja-JP" altLang="en-US" sz="2400">
                <a:solidFill>
                  <a:schemeClr val="bg1"/>
                </a:solidFill>
              </a:rPr>
              <a:t>からだしている</a:t>
            </a:r>
            <a:endParaRPr lang="en-US" altLang="ja-JP" sz="2400">
              <a:solidFill>
                <a:schemeClr val="bg1"/>
              </a:solidFill>
            </a:endParaRPr>
          </a:p>
          <a:p>
            <a:pPr eaLnBrk="1" hangingPunct="1">
              <a:buFont typeface="Wingdings" charset="2"/>
              <a:buNone/>
            </a:pPr>
            <a:endParaRPr lang="en-US" altLang="ja-JP" sz="2400">
              <a:solidFill>
                <a:schemeClr val="bg1"/>
              </a:solidFill>
            </a:endParaRPr>
          </a:p>
          <a:p>
            <a:pPr eaLnBrk="1" hangingPunct="1">
              <a:buFont typeface="Wingdings" charset="2"/>
              <a:buNone/>
            </a:pPr>
            <a:endParaRPr lang="ja-JP" altLang="en-US" sz="2400">
              <a:solidFill>
                <a:schemeClr val="bg1"/>
              </a:solidFill>
            </a:endParaRPr>
          </a:p>
        </p:txBody>
      </p:sp>
      <p:sp>
        <p:nvSpPr>
          <p:cNvPr id="61445" name="スライド番号プレースホルダ 4"/>
          <p:cNvSpPr>
            <a:spLocks noGrp="1"/>
          </p:cNvSpPr>
          <p:nvPr>
            <p:ph type="sldNum" sz="quarter" idx="12"/>
          </p:nvPr>
        </p:nvSpPr>
        <p:spPr bwMode="auto">
          <a:noFill/>
          <a:ln>
            <a:miter lim="800000"/>
            <a:headEnd/>
            <a:tailEnd/>
          </a:ln>
        </p:spPr>
        <p:txBody>
          <a:bodyPr/>
          <a:lstStyle/>
          <a:p>
            <a:fld id="{F96ADC50-E2D1-5F42-8D35-1092DC73B3C5}" type="slidenum">
              <a:rPr lang="ja-JP" altLang="en-US" smtClean="0"/>
              <a:pPr/>
              <a:t>24</a:t>
            </a:fld>
            <a:endParaRPr lang="ja-JP" altLang="en-US" smtClean="0"/>
          </a:p>
        </p:txBody>
      </p:sp>
      <p:sp>
        <p:nvSpPr>
          <p:cNvPr id="7" name="テキスト ボックス 6"/>
          <p:cNvSpPr txBox="1"/>
          <p:nvPr/>
        </p:nvSpPr>
        <p:spPr>
          <a:xfrm>
            <a:off x="5181600" y="35052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①</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747">
                                            <p:txEl>
                                              <p:pRg st="2" end="2"/>
                                            </p:txEl>
                                          </p:spTgt>
                                        </p:tgtEl>
                                        <p:attrNameLst>
                                          <p:attrName>style.visibility</p:attrName>
                                        </p:attrNameLst>
                                      </p:cBhvr>
                                      <p:to>
                                        <p:strVal val="visible"/>
                                      </p:to>
                                    </p:set>
                                    <p:animEffect transition="in" filter="fade">
                                      <p:cBhvr>
                                        <p:cTn id="10" dur="500"/>
                                        <p:tgtEl>
                                          <p:spTgt spid="3174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animEffect transition="in" filter="fade">
                                      <p:cBhvr>
                                        <p:cTn id="13" dur="500"/>
                                        <p:tgtEl>
                                          <p:spTgt spid="3174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1747">
                                            <p:txEl>
                                              <p:pRg st="4" end="4"/>
                                            </p:txEl>
                                          </p:spTgt>
                                        </p:tgtEl>
                                        <p:attrNameLst>
                                          <p:attrName>style.visibility</p:attrName>
                                        </p:attrNameLst>
                                      </p:cBhvr>
                                      <p:to>
                                        <p:strVal val="visible"/>
                                      </p:to>
                                    </p:set>
                                    <p:animEffect transition="in" filter="fade">
                                      <p:cBhvr>
                                        <p:cTn id="16" dur="500"/>
                                        <p:tgtEl>
                                          <p:spTgt spid="31747">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animEffect transition="in" filter="fade">
                                      <p:cBhvr>
                                        <p:cTn id="19" dur="500"/>
                                        <p:tgtEl>
                                          <p:spTgt spid="31747">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1747">
                                            <p:txEl>
                                              <p:pRg st="6" end="6"/>
                                            </p:txEl>
                                          </p:spTgt>
                                        </p:tgtEl>
                                        <p:attrNameLst>
                                          <p:attrName>style.visibility</p:attrName>
                                        </p:attrNameLst>
                                      </p:cBhvr>
                                      <p:to>
                                        <p:strVal val="visible"/>
                                      </p:to>
                                    </p:set>
                                    <p:animEffect transition="in" filter="fade">
                                      <p:cBhvr>
                                        <p:cTn id="22" dur="500"/>
                                        <p:tgtEl>
                                          <p:spTgt spid="31747">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1747">
                                            <p:txEl>
                                              <p:pRg st="7" end="7"/>
                                            </p:txEl>
                                          </p:spTgt>
                                        </p:tgtEl>
                                        <p:attrNameLst>
                                          <p:attrName>style.visibility</p:attrName>
                                        </p:attrNameLst>
                                      </p:cBhvr>
                                      <p:to>
                                        <p:strVal val="visible"/>
                                      </p:to>
                                    </p:set>
                                    <p:animEffect transition="in" filter="fade">
                                      <p:cBhvr>
                                        <p:cTn id="25" dur="500"/>
                                        <p:tgtEl>
                                          <p:spTgt spid="31747">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1747">
                                            <p:txEl>
                                              <p:pRg st="8" end="8"/>
                                            </p:txEl>
                                          </p:spTgt>
                                        </p:tgtEl>
                                        <p:attrNameLst>
                                          <p:attrName>style.visibility</p:attrName>
                                        </p:attrNameLst>
                                      </p:cBhvr>
                                      <p:to>
                                        <p:strVal val="visible"/>
                                      </p:to>
                                    </p:set>
                                    <p:animEffect transition="in" filter="fade">
                                      <p:cBhvr>
                                        <p:cTn id="28" dur="500"/>
                                        <p:tgtEl>
                                          <p:spTgt spid="317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タイトル 1"/>
          <p:cNvSpPr>
            <a:spLocks noGrp="1"/>
          </p:cNvSpPr>
          <p:nvPr>
            <p:ph type="title"/>
          </p:nvPr>
        </p:nvSpPr>
        <p:spPr>
          <a:xfrm>
            <a:off x="857250" y="357188"/>
            <a:ext cx="7500938" cy="571500"/>
          </a:xfrm>
        </p:spPr>
        <p:txBody>
          <a:bodyPr/>
          <a:lstStyle/>
          <a:p>
            <a:pPr eaLnBrk="1" hangingPunct="1"/>
            <a:r>
              <a:rPr lang="ja-JP" altLang="en-US" sz="3200" b="1">
                <a:ln>
                  <a:noFill/>
                </a:ln>
                <a:solidFill>
                  <a:srgbClr val="7030A0"/>
                </a:solidFill>
                <a:latin typeface="HG丸ｺﾞｼｯｸM-PRO" charset="-128"/>
              </a:rPr>
              <a:t>写真でわかるポイント</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吸着</a:t>
            </a:r>
          </a:p>
        </p:txBody>
      </p:sp>
      <p:sp>
        <p:nvSpPr>
          <p:cNvPr id="4" name="コンテンツ プレースホルダ 3"/>
          <p:cNvSpPr>
            <a:spLocks noGrp="1"/>
          </p:cNvSpPr>
          <p:nvPr>
            <p:ph sz="half" idx="1"/>
          </p:nvPr>
        </p:nvSpPr>
        <p:spPr>
          <a:xfrm>
            <a:off x="647700" y="1033463"/>
            <a:ext cx="8572500" cy="5214937"/>
          </a:xfrm>
        </p:spPr>
        <p:txBody>
          <a:bodyPr/>
          <a:lstStyle/>
          <a:p>
            <a:pPr eaLnBrk="1" hangingPunct="1">
              <a:buFont typeface="Wingdings" charset="2"/>
              <a:buNone/>
              <a:defRPr/>
            </a:pPr>
            <a:r>
              <a:rPr lang="ja-JP" altLang="en-US" sz="2400" b="1" dirty="0">
                <a:solidFill>
                  <a:schemeClr val="bg1"/>
                </a:solidFill>
                <a:latin typeface="HG丸ｺﾞｼｯｸM-PRO" charset="-128"/>
              </a:rPr>
              <a:t>赤ちゃんの吸着</a:t>
            </a:r>
            <a:r>
              <a:rPr lang="en-US" altLang="ja-JP" sz="2400" dirty="0">
                <a:solidFill>
                  <a:schemeClr val="bg1"/>
                </a:solidFill>
                <a:latin typeface="HG丸ｺﾞｼｯｸM-PRO" charset="-128"/>
              </a:rPr>
              <a:t>:</a:t>
            </a: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この母親の乳輪はよく見えないが</a:t>
            </a:r>
            <a:r>
              <a:rPr lang="en-US" altLang="ja-JP" sz="2400" dirty="0">
                <a:solidFill>
                  <a:schemeClr val="bg1"/>
                </a:solidFill>
                <a:latin typeface="HG丸ｺﾞｼｯｸM-PRO" charset="-128"/>
              </a:rPr>
              <a:t>,</a:t>
            </a:r>
            <a:r>
              <a:rPr lang="ja-JP" altLang="en-US" sz="2400" dirty="0">
                <a:solidFill>
                  <a:schemeClr val="bg1"/>
                </a:solidFill>
                <a:latin typeface="HG丸ｺﾞｼｯｸM-PRO" charset="-128"/>
              </a:rPr>
              <a:t>赤ちゃんは乳房を</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 </a:t>
            </a:r>
            <a:r>
              <a:rPr lang="ja-JP" altLang="en-US" sz="2400" dirty="0">
                <a:solidFill>
                  <a:schemeClr val="bg1"/>
                </a:solidFill>
                <a:latin typeface="HG丸ｺﾞｼｯｸM-PRO" charset="-128"/>
              </a:rPr>
              <a:t>口いっぱいに含んで</a:t>
            </a:r>
            <a:r>
              <a:rPr lang="ja-JP" altLang="en-US" sz="2400" u="sng" dirty="0">
                <a:solidFill>
                  <a:schemeClr val="bg1"/>
                </a:solidFill>
                <a:latin typeface="HG丸ｺﾞｼｯｸM-PRO" charset="-128"/>
              </a:rPr>
              <a:t>いない</a:t>
            </a:r>
            <a:r>
              <a:rPr lang="ja-JP" altLang="en-US" sz="2400" dirty="0">
                <a:solidFill>
                  <a:schemeClr val="bg1"/>
                </a:solidFill>
                <a:latin typeface="HG丸ｺﾞｼｯｸM-PRO" charset="-128"/>
              </a:rPr>
              <a:t>ように見える</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赤ちゃんの口は大きく開いているが充分に大きくは</a:t>
            </a:r>
            <a:r>
              <a:rPr lang="ja-JP" altLang="en-US" sz="2400" u="sng" dirty="0">
                <a:solidFill>
                  <a:schemeClr val="bg1"/>
                </a:solidFill>
                <a:latin typeface="HG丸ｺﾞｼｯｸM-PRO" charset="-128"/>
              </a:rPr>
              <a:t>ない</a:t>
            </a:r>
            <a:endParaRPr lang="en-US" altLang="ja-JP" sz="2400" u="sng"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赤ちゃんの下唇は外向きに開いている</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赤ちゃんの下顎は乳房に</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接して</a:t>
            </a:r>
            <a:r>
              <a:rPr lang="ja-JP" altLang="en-US" sz="2400" u="sng" dirty="0">
                <a:solidFill>
                  <a:schemeClr val="bg1"/>
                </a:solidFill>
                <a:latin typeface="HG丸ｺﾞｼｯｸM-PRO" charset="-128"/>
              </a:rPr>
              <a:t>いない</a:t>
            </a:r>
            <a:endParaRPr lang="en-US" altLang="ja-JP" sz="2400" u="sng" dirty="0">
              <a:solidFill>
                <a:schemeClr val="bg1"/>
              </a:solidFill>
              <a:latin typeface="HG丸ｺﾞｼｯｸM-PRO" charset="-128"/>
            </a:endParaRPr>
          </a:p>
          <a:p>
            <a:pPr eaLnBrk="1" hangingPunct="1">
              <a:buFont typeface="Wingdings" charset="2"/>
              <a:buNone/>
              <a:defRPr/>
            </a:pPr>
            <a:endParaRPr lang="en-US" altLang="ja-JP" sz="2400" dirty="0">
              <a:solidFill>
                <a:schemeClr val="bg1"/>
              </a:solidFill>
              <a:latin typeface="HG丸ｺﾞｼｯｸM-PRO" charset="-128"/>
            </a:endParaRPr>
          </a:p>
          <a:p>
            <a:pPr eaLnBrk="1" hangingPunct="1">
              <a:buFont typeface="Wingdings" charset="2"/>
              <a:buNone/>
              <a:defRPr/>
            </a:pPr>
            <a:r>
              <a:rPr lang="ja-JP" altLang="en-US" sz="2400" dirty="0">
                <a:solidFill>
                  <a:schemeClr val="bg1"/>
                </a:solidFill>
                <a:latin typeface="HG丸ｺﾞｼｯｸM-PRO" charset="-128"/>
              </a:rPr>
              <a:t>＊写真からは哺乳のポイントは</a:t>
            </a:r>
            <a:endParaRPr lang="en-US" altLang="ja-JP" sz="2400" dirty="0">
              <a:solidFill>
                <a:schemeClr val="bg1"/>
              </a:solidFill>
              <a:latin typeface="HG丸ｺﾞｼｯｸM-PRO" charset="-128"/>
            </a:endParaRPr>
          </a:p>
          <a:p>
            <a:pPr eaLnBrk="1" hangingPunct="1">
              <a:buFont typeface="Wingdings" charset="2"/>
              <a:buNone/>
              <a:defRPr/>
            </a:pPr>
            <a:r>
              <a:rPr lang="ja-JP" altLang="en-US" sz="2400" dirty="0">
                <a:solidFill>
                  <a:schemeClr val="bg1"/>
                </a:solidFill>
                <a:latin typeface="HG丸ｺﾞｼｯｸM-PRO" charset="-128"/>
              </a:rPr>
              <a:t>見ることができない</a:t>
            </a:r>
          </a:p>
        </p:txBody>
      </p:sp>
      <p:sp>
        <p:nvSpPr>
          <p:cNvPr id="63493" name="スライド番号プレースホルダ 4"/>
          <p:cNvSpPr>
            <a:spLocks noGrp="1"/>
          </p:cNvSpPr>
          <p:nvPr>
            <p:ph type="sldNum" sz="quarter" idx="12"/>
          </p:nvPr>
        </p:nvSpPr>
        <p:spPr bwMode="auto">
          <a:noFill/>
          <a:ln>
            <a:miter lim="800000"/>
            <a:headEnd/>
            <a:tailEnd/>
          </a:ln>
        </p:spPr>
        <p:txBody>
          <a:bodyPr/>
          <a:lstStyle/>
          <a:p>
            <a:fld id="{12354D84-A241-064C-80F1-7072704D5CE7}" type="slidenum">
              <a:rPr lang="ja-JP" altLang="en-US" smtClean="0"/>
              <a:pPr/>
              <a:t>25</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fade">
                                      <p:cBhvr>
                                        <p:cTn id="10" dur="500"/>
                                        <p:tgtEl>
                                          <p:spTgt spid="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fade">
                                      <p:cBhvr>
                                        <p:cTn id="13" dur="500"/>
                                        <p:tgtEl>
                                          <p:spTgt spid="4">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fade">
                                      <p:cBhvr>
                                        <p:cTn id="16" dur="500"/>
                                        <p:tgtEl>
                                          <p:spTgt spid="4">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Effect transition="in" filter="fade">
                                      <p:cBhvr>
                                        <p:cTn id="19" dur="500"/>
                                        <p:tgtEl>
                                          <p:spTgt spid="4">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500"/>
                                        <p:tgtEl>
                                          <p:spTgt spid="4">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Effect transition="in" filter="fade">
                                      <p:cBhvr>
                                        <p:cTn id="25" dur="500"/>
                                        <p:tgtEl>
                                          <p:spTgt spid="4">
                                            <p:txEl>
                                              <p:pRg st="8" end="8"/>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4">
                                            <p:txEl>
                                              <p:pRg st="9" end="9"/>
                                            </p:txEl>
                                          </p:spTgt>
                                        </p:tgtEl>
                                        <p:attrNameLst>
                                          <p:attrName>style.visibility</p:attrName>
                                        </p:attrNameLst>
                                      </p:cBhvr>
                                      <p:to>
                                        <p:strVal val="visible"/>
                                      </p:to>
                                    </p:set>
                                    <p:animEffect transition="in" filter="fade">
                                      <p:cBhvr>
                                        <p:cTn id="28" dur="500"/>
                                        <p:tgtEl>
                                          <p:spTgt spid="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コンテンツ プレースホルダ 5"/>
          <p:cNvSpPr>
            <a:spLocks noGrp="1"/>
          </p:cNvSpPr>
          <p:nvPr>
            <p:ph idx="1"/>
          </p:nvPr>
        </p:nvSpPr>
        <p:spPr>
          <a:xfrm>
            <a:off x="500063" y="500063"/>
            <a:ext cx="8143875" cy="5572125"/>
          </a:xfrm>
        </p:spPr>
        <p:txBody>
          <a:bodyPr/>
          <a:lstStyle/>
          <a:p>
            <a:pPr eaLnBrk="1" hangingPunct="1">
              <a:buFont typeface="Wingdings" charset="2"/>
              <a:buNone/>
            </a:pPr>
            <a:r>
              <a:rPr lang="ja-JP" altLang="en-US">
                <a:solidFill>
                  <a:schemeClr val="bg1"/>
                </a:solidFill>
                <a:latin typeface="HG丸ｺﾞｼｯｸM-PRO" charset="-128"/>
              </a:rPr>
              <a:t>　母親に何かやり方を変えるように提案する場合には</a:t>
            </a:r>
            <a:r>
              <a:rPr lang="en-US" altLang="ja-JP">
                <a:solidFill>
                  <a:schemeClr val="bg1"/>
                </a:solidFill>
                <a:latin typeface="HG丸ｺﾞｼｯｸM-PRO" charset="-128"/>
              </a:rPr>
              <a:t>,</a:t>
            </a:r>
            <a:r>
              <a:rPr lang="ja-JP" altLang="en-US">
                <a:solidFill>
                  <a:schemeClr val="bg1"/>
                </a:solidFill>
                <a:latin typeface="HG丸ｺﾞｼｯｸM-PRO" charset="-128"/>
              </a:rPr>
              <a:t>その前に何か良い点を伝えるのを忘れないようにします</a:t>
            </a:r>
            <a:endParaRPr lang="en-US" altLang="ja-JP">
              <a:solidFill>
                <a:schemeClr val="bg1"/>
              </a:solidFill>
              <a:latin typeface="HG丸ｺﾞｼｯｸM-PRO" charset="-128"/>
            </a:endParaRPr>
          </a:p>
          <a:p>
            <a:pPr eaLnBrk="1" hangingPunct="1">
              <a:buFont typeface="Wingdings" charset="2"/>
              <a:buNone/>
            </a:pPr>
            <a:r>
              <a:rPr lang="ja-JP" altLang="en-US">
                <a:solidFill>
                  <a:srgbClr val="C00000"/>
                </a:solidFill>
              </a:rPr>
              <a:t>　</a:t>
            </a:r>
            <a:r>
              <a:rPr lang="ja-JP" altLang="en-US">
                <a:solidFill>
                  <a:srgbClr val="C00000"/>
                </a:solidFill>
                <a:latin typeface="HG丸ｺﾞｼｯｸM-PRO" charset="-128"/>
              </a:rPr>
              <a:t>母親に伝える良いポイントはどのようなものがありますか</a:t>
            </a:r>
            <a:endParaRPr lang="en-US" altLang="ja-JP">
              <a:solidFill>
                <a:srgbClr val="C00000"/>
              </a:solidFill>
              <a:latin typeface="HG丸ｺﾞｼｯｸM-PRO" charset="-128"/>
            </a:endParaRPr>
          </a:p>
          <a:p>
            <a:pPr eaLnBrk="1" hangingPunct="1">
              <a:buFont typeface="Wingdings" charset="2"/>
              <a:buNone/>
            </a:pPr>
            <a:endParaRPr lang="en-US" altLang="ja-JP">
              <a:solidFill>
                <a:srgbClr val="C00000"/>
              </a:solidFill>
            </a:endParaRPr>
          </a:p>
          <a:p>
            <a:pPr eaLnBrk="1" hangingPunct="1">
              <a:buFont typeface="Wingdings" charset="2"/>
              <a:buNone/>
            </a:pPr>
            <a:endParaRPr lang="ja-JP" altLang="en-US">
              <a:solidFill>
                <a:srgbClr val="C00000"/>
              </a:solidFill>
            </a:endParaRPr>
          </a:p>
        </p:txBody>
      </p:sp>
      <p:sp>
        <p:nvSpPr>
          <p:cNvPr id="65540" name="スライド番号プレースホルダ 3"/>
          <p:cNvSpPr>
            <a:spLocks noGrp="1"/>
          </p:cNvSpPr>
          <p:nvPr>
            <p:ph type="sldNum" sz="quarter" idx="12"/>
          </p:nvPr>
        </p:nvSpPr>
        <p:spPr bwMode="auto">
          <a:noFill/>
          <a:ln>
            <a:miter lim="800000"/>
            <a:headEnd/>
            <a:tailEnd/>
          </a:ln>
        </p:spPr>
        <p:txBody>
          <a:bodyPr/>
          <a:lstStyle/>
          <a:p>
            <a:fld id="{1C1DDE2E-4D8C-F24E-9B4B-86A9CB247B37}" type="slidenum">
              <a:rPr lang="ja-JP" altLang="en-US" smtClean="0"/>
              <a:pPr/>
              <a:t>26</a:t>
            </a:fld>
            <a:endParaRPr lang="ja-JP" altLang="en-US" smtClean="0"/>
          </a:p>
        </p:txBody>
      </p:sp>
      <p:sp>
        <p:nvSpPr>
          <p:cNvPr id="5" name="テキスト ボックス 4"/>
          <p:cNvSpPr txBox="1"/>
          <p:nvPr/>
        </p:nvSpPr>
        <p:spPr>
          <a:xfrm>
            <a:off x="3200400" y="35052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①</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33794">
                                            <p:txEl>
                                              <p:pRg st="1" end="1"/>
                                            </p:txEl>
                                          </p:spTgt>
                                        </p:tgtEl>
                                        <p:attrNameLst>
                                          <p:attrName>style.visibility</p:attrName>
                                        </p:attrNameLst>
                                      </p:cBhvr>
                                      <p:to>
                                        <p:strVal val="visible"/>
                                      </p:to>
                                    </p:set>
                                    <p:animEffect transition="in" filter="circle(in)">
                                      <p:cBhvr>
                                        <p:cTn id="7" dur="2000"/>
                                        <p:tgtEl>
                                          <p:spTgt spid="3379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7250" y="714375"/>
            <a:ext cx="7500938" cy="500063"/>
          </a:xfrm>
        </p:spPr>
        <p:txBody>
          <a:bodyPr/>
          <a:lstStyle/>
          <a:p>
            <a:pPr eaLnBrk="1" hangingPunct="1"/>
            <a:r>
              <a:rPr lang="ja-JP" altLang="en-US" sz="3200">
                <a:ln>
                  <a:noFill/>
                </a:ln>
                <a:solidFill>
                  <a:srgbClr val="C00000"/>
                </a:solidFill>
              </a:rPr>
              <a:t>母親にどのような良いポイントを</a:t>
            </a:r>
            <a:r>
              <a:rPr lang="en-US" altLang="ja-JP" sz="3200">
                <a:ln>
                  <a:noFill/>
                </a:ln>
                <a:solidFill>
                  <a:srgbClr val="C00000"/>
                </a:solidFill>
              </a:rPr>
              <a:t/>
            </a:r>
            <a:br>
              <a:rPr lang="en-US" altLang="ja-JP" sz="3200">
                <a:ln>
                  <a:noFill/>
                </a:ln>
                <a:solidFill>
                  <a:srgbClr val="C00000"/>
                </a:solidFill>
              </a:rPr>
            </a:br>
            <a:r>
              <a:rPr lang="ja-JP" altLang="en-US" sz="3200">
                <a:ln>
                  <a:noFill/>
                </a:ln>
                <a:solidFill>
                  <a:srgbClr val="C00000"/>
                </a:solidFill>
              </a:rPr>
              <a:t>伝えますか？</a:t>
            </a:r>
          </a:p>
        </p:txBody>
      </p:sp>
      <p:sp>
        <p:nvSpPr>
          <p:cNvPr id="34819" name="コンテンツ プレースホルダ 3"/>
          <p:cNvSpPr>
            <a:spLocks noGrp="1"/>
          </p:cNvSpPr>
          <p:nvPr>
            <p:ph sz="half" idx="1"/>
          </p:nvPr>
        </p:nvSpPr>
        <p:spPr>
          <a:xfrm>
            <a:off x="457200" y="1619250"/>
            <a:ext cx="8001000" cy="4857750"/>
          </a:xfrm>
        </p:spPr>
        <p:txBody>
          <a:bodyPr/>
          <a:lstStyle/>
          <a:p>
            <a:pPr eaLnBrk="1" hangingPunct="1">
              <a:buFont typeface="Wingdings" charset="2"/>
              <a:buNone/>
            </a:pPr>
            <a:r>
              <a:rPr lang="ja-JP" altLang="en-US" sz="2400">
                <a:solidFill>
                  <a:schemeClr val="bg1"/>
                </a:solidFill>
                <a:latin typeface="HG丸ｺﾞｼｯｸM-PRO" charset="-128"/>
              </a:rPr>
              <a:t>・</a:t>
            </a:r>
            <a:r>
              <a:rPr lang="ja-JP" altLang="en-US" sz="2600">
                <a:solidFill>
                  <a:schemeClr val="bg1"/>
                </a:solidFill>
                <a:latin typeface="HG丸ｺﾞｼｯｸM-PRO" charset="-128"/>
              </a:rPr>
              <a:t>赤ちゃんは元気に育っていて</a:t>
            </a:r>
            <a:r>
              <a:rPr lang="en-US" altLang="ja-JP" sz="2600">
                <a:solidFill>
                  <a:schemeClr val="bg1"/>
                </a:solidFill>
                <a:latin typeface="HG丸ｺﾞｼｯｸM-PRO" charset="-128"/>
              </a:rPr>
              <a:t>,</a:t>
            </a:r>
            <a:r>
              <a:rPr lang="ja-JP" altLang="en-US" sz="2600">
                <a:solidFill>
                  <a:schemeClr val="bg1"/>
                </a:solidFill>
                <a:latin typeface="HG丸ｺﾞｼｯｸM-PRO" charset="-128"/>
              </a:rPr>
              <a:t>幸せそうに母乳を飲んでいるように見える</a:t>
            </a:r>
            <a:endParaRPr lang="en-US" altLang="ja-JP" sz="2600">
              <a:solidFill>
                <a:schemeClr val="bg1"/>
              </a:solidFill>
              <a:latin typeface="HG丸ｺﾞｼｯｸM-PRO" charset="-128"/>
            </a:endParaRPr>
          </a:p>
          <a:p>
            <a:pPr eaLnBrk="1" hangingPunct="1">
              <a:buFont typeface="Wingdings" charset="2"/>
              <a:buNone/>
            </a:pPr>
            <a:r>
              <a:rPr lang="ja-JP" altLang="en-US" sz="2600">
                <a:solidFill>
                  <a:schemeClr val="bg1"/>
                </a:solidFill>
                <a:latin typeface="HG丸ｺﾞｼｯｸM-PRO" charset="-128"/>
              </a:rPr>
              <a:t>・母親は赤ちゃんを愛しげに見ている</a:t>
            </a:r>
            <a:endParaRPr lang="en-US" altLang="ja-JP" sz="2600">
              <a:solidFill>
                <a:schemeClr val="bg1"/>
              </a:solidFill>
              <a:latin typeface="HG丸ｺﾞｼｯｸM-PRO" charset="-128"/>
            </a:endParaRPr>
          </a:p>
          <a:p>
            <a:pPr eaLnBrk="1" hangingPunct="1">
              <a:buFont typeface="Wingdings" charset="2"/>
              <a:buNone/>
            </a:pPr>
            <a:r>
              <a:rPr lang="ja-JP" altLang="en-US" sz="2600">
                <a:solidFill>
                  <a:schemeClr val="bg1"/>
                </a:solidFill>
                <a:latin typeface="HG丸ｺﾞｼｯｸM-PRO" charset="-128"/>
              </a:rPr>
              <a:t>・赤ちゃんの体は一直線になって抱かれ</a:t>
            </a:r>
            <a:r>
              <a:rPr lang="en-US" altLang="ja-JP" sz="2600">
                <a:solidFill>
                  <a:schemeClr val="bg1"/>
                </a:solidFill>
                <a:latin typeface="HG丸ｺﾞｼｯｸM-PRO" charset="-128"/>
              </a:rPr>
              <a:t>,</a:t>
            </a:r>
            <a:r>
              <a:rPr lang="ja-JP" altLang="en-US" sz="2600">
                <a:solidFill>
                  <a:schemeClr val="bg1"/>
                </a:solidFill>
                <a:latin typeface="HG丸ｺﾞｼｯｸM-PRO" charset="-128"/>
              </a:rPr>
              <a:t>母親に向き合っている</a:t>
            </a:r>
            <a:endParaRPr lang="en-US" altLang="ja-JP" sz="2600">
              <a:solidFill>
                <a:schemeClr val="bg1"/>
              </a:solidFill>
              <a:latin typeface="HG丸ｺﾞｼｯｸM-PRO" charset="-128"/>
            </a:endParaRPr>
          </a:p>
          <a:p>
            <a:pPr eaLnBrk="1" hangingPunct="1">
              <a:buFont typeface="Wingdings" charset="2"/>
              <a:buNone/>
            </a:pPr>
            <a:endParaRPr lang="ja-JP" altLang="en-US" sz="2400">
              <a:solidFill>
                <a:schemeClr val="bg1"/>
              </a:solidFill>
              <a:latin typeface="HG丸ｺﾞｼｯｸM-PRO" charset="-128"/>
            </a:endParaRPr>
          </a:p>
        </p:txBody>
      </p:sp>
      <p:sp>
        <p:nvSpPr>
          <p:cNvPr id="67589" name="スライド番号プレースホルダ 4"/>
          <p:cNvSpPr>
            <a:spLocks noGrp="1"/>
          </p:cNvSpPr>
          <p:nvPr>
            <p:ph type="sldNum" sz="quarter" idx="12"/>
          </p:nvPr>
        </p:nvSpPr>
        <p:spPr bwMode="auto">
          <a:noFill/>
          <a:ln>
            <a:miter lim="800000"/>
            <a:headEnd/>
            <a:tailEnd/>
          </a:ln>
        </p:spPr>
        <p:txBody>
          <a:bodyPr/>
          <a:lstStyle/>
          <a:p>
            <a:fld id="{B29B8CA0-FF48-4345-B4DF-C9326E40C339}" type="slidenum">
              <a:rPr lang="ja-JP" altLang="en-US" smtClean="0"/>
              <a:pPr/>
              <a:t>27</a:t>
            </a:fld>
            <a:endParaRPr lang="ja-JP" altLang="en-US" smtClean="0"/>
          </a:p>
        </p:txBody>
      </p:sp>
      <p:sp>
        <p:nvSpPr>
          <p:cNvPr id="7" name="テキスト ボックス 6"/>
          <p:cNvSpPr txBox="1"/>
          <p:nvPr/>
        </p:nvSpPr>
        <p:spPr>
          <a:xfrm>
            <a:off x="4953000" y="3681442"/>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①</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4819">
                                            <p:txEl>
                                              <p:pRg st="0" end="0"/>
                                            </p:txEl>
                                          </p:spTgt>
                                        </p:tgtEl>
                                        <p:attrNameLst>
                                          <p:attrName>style.visibility</p:attrName>
                                        </p:attrNameLst>
                                      </p:cBhvr>
                                      <p:to>
                                        <p:strVal val="visible"/>
                                      </p:to>
                                    </p:set>
                                    <p:animEffect transition="in" filter="fade">
                                      <p:cBhvr>
                                        <p:cTn id="12" dur="500"/>
                                        <p:tgtEl>
                                          <p:spTgt spid="34819">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4819">
                                            <p:txEl>
                                              <p:pRg st="1" end="1"/>
                                            </p:txEl>
                                          </p:spTgt>
                                        </p:tgtEl>
                                        <p:attrNameLst>
                                          <p:attrName>style.visibility</p:attrName>
                                        </p:attrNameLst>
                                      </p:cBhvr>
                                      <p:to>
                                        <p:strVal val="visible"/>
                                      </p:to>
                                    </p:set>
                                    <p:animEffect transition="in" filter="fade">
                                      <p:cBhvr>
                                        <p:cTn id="15" dur="500"/>
                                        <p:tgtEl>
                                          <p:spTgt spid="34819">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4819">
                                            <p:txEl>
                                              <p:pRg st="2" end="2"/>
                                            </p:txEl>
                                          </p:spTgt>
                                        </p:tgtEl>
                                        <p:attrNameLst>
                                          <p:attrName>style.visibility</p:attrName>
                                        </p:attrNameLst>
                                      </p:cBhvr>
                                      <p:to>
                                        <p:strVal val="visible"/>
                                      </p:to>
                                    </p:set>
                                    <p:animEffect transition="in" filter="fade">
                                      <p:cBhvr>
                                        <p:cTn id="18" dur="500"/>
                                        <p:tgtEl>
                                          <p:spTgt spid="348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468313" y="411163"/>
            <a:ext cx="8072437" cy="571500"/>
          </a:xfrm>
        </p:spPr>
        <p:txBody>
          <a:bodyPr/>
          <a:lstStyle/>
          <a:p>
            <a:pPr eaLnBrk="1" hangingPunct="1"/>
            <a:r>
              <a:rPr lang="ja-JP" altLang="en-US" sz="3200">
                <a:ln>
                  <a:noFill/>
                </a:ln>
                <a:solidFill>
                  <a:srgbClr val="C00000"/>
                </a:solidFill>
              </a:rPr>
              <a:t>母親にどのような提案ができますか</a:t>
            </a:r>
          </a:p>
        </p:txBody>
      </p:sp>
      <p:sp>
        <p:nvSpPr>
          <p:cNvPr id="35844" name="コンテンツ プレースホルダ 7"/>
          <p:cNvSpPr>
            <a:spLocks noGrp="1"/>
          </p:cNvSpPr>
          <p:nvPr>
            <p:ph sz="half" idx="4294967295"/>
          </p:nvPr>
        </p:nvSpPr>
        <p:spPr>
          <a:xfrm>
            <a:off x="533400" y="1066800"/>
            <a:ext cx="8104187" cy="4857750"/>
          </a:xfrm>
        </p:spPr>
        <p:txBody>
          <a:bodyPr/>
          <a:lstStyle/>
          <a:p>
            <a:pPr eaLnBrk="1" hangingPunct="1">
              <a:buFont typeface="Wingdings" charset="2"/>
              <a:buNone/>
            </a:pPr>
            <a:r>
              <a:rPr lang="ja-JP" altLang="en-US" sz="2400" dirty="0">
                <a:solidFill>
                  <a:schemeClr val="bg1"/>
                </a:solidFill>
              </a:rPr>
              <a:t>　　　　　　    　</a:t>
            </a:r>
            <a:endParaRPr lang="en-US" altLang="ja-JP" sz="2400" dirty="0">
              <a:solidFill>
                <a:schemeClr val="bg1"/>
              </a:solidFill>
            </a:endParaRPr>
          </a:p>
          <a:p>
            <a:pPr eaLnBrk="1" hangingPunct="1">
              <a:buFont typeface="Wingdings" charset="2"/>
              <a:buNone/>
            </a:pPr>
            <a:r>
              <a:rPr lang="ja-JP" altLang="en-US" sz="2400" dirty="0">
                <a:solidFill>
                  <a:schemeClr val="bg1"/>
                </a:solidFill>
              </a:rPr>
              <a:t>　　　　　　　　　　</a:t>
            </a:r>
            <a:endParaRPr lang="en-US" altLang="ja-JP" sz="2400" dirty="0">
              <a:solidFill>
                <a:schemeClr val="bg1"/>
              </a:solidFill>
            </a:endParaRPr>
          </a:p>
          <a:p>
            <a:pPr eaLnBrk="1" hangingPunct="1">
              <a:buFont typeface="Wingdings" charset="2"/>
              <a:buNone/>
            </a:pPr>
            <a:endParaRPr lang="en-US" altLang="ja-JP" sz="2400" dirty="0">
              <a:solidFill>
                <a:schemeClr val="bg1"/>
              </a:solidFill>
            </a:endParaRPr>
          </a:p>
          <a:p>
            <a:pPr eaLnBrk="1" hangingPunct="1">
              <a:buFont typeface="Wingdings" charset="2"/>
              <a:buNone/>
            </a:pPr>
            <a:r>
              <a:rPr lang="ja-JP" altLang="en-US" sz="2400" dirty="0">
                <a:solidFill>
                  <a:schemeClr val="bg1"/>
                </a:solidFill>
              </a:rPr>
              <a:t>　　　　　　　　　　　・</a:t>
            </a:r>
            <a:r>
              <a:rPr lang="ja-JP" altLang="en-US" sz="2600" dirty="0">
                <a:solidFill>
                  <a:schemeClr val="bg1"/>
                </a:solidFill>
              </a:rPr>
              <a:t>赤ちゃんが密着する</a:t>
            </a:r>
            <a:r>
              <a:rPr lang="en-US" altLang="ja-JP" sz="2600" dirty="0">
                <a:solidFill>
                  <a:schemeClr val="bg1"/>
                </a:solidFill>
              </a:rPr>
              <a:t>	</a:t>
            </a:r>
            <a:r>
              <a:rPr lang="ja-JP" altLang="en-US" sz="2600" dirty="0">
                <a:solidFill>
                  <a:schemeClr val="bg1"/>
                </a:solidFill>
              </a:rPr>
              <a:t>授乳姿</a:t>
            </a:r>
            <a:endParaRPr lang="en-US" altLang="ja-JP" sz="2600" dirty="0">
              <a:solidFill>
                <a:schemeClr val="bg1"/>
              </a:solidFill>
            </a:endParaRPr>
          </a:p>
          <a:p>
            <a:pPr eaLnBrk="1" hangingPunct="1">
              <a:buFont typeface="Wingdings" charset="2"/>
              <a:buNone/>
            </a:pPr>
            <a:r>
              <a:rPr lang="en-US" altLang="ja-JP" sz="2600" dirty="0">
                <a:solidFill>
                  <a:schemeClr val="bg1"/>
                </a:solidFill>
              </a:rPr>
              <a:t>                                        </a:t>
            </a:r>
            <a:r>
              <a:rPr lang="ja-JP" altLang="en-US" sz="2600" dirty="0">
                <a:solidFill>
                  <a:schemeClr val="bg1"/>
                </a:solidFill>
              </a:rPr>
              <a:t>勢を母親に取り直すよう提</a:t>
            </a:r>
            <a:endParaRPr lang="en-US" altLang="ja-JP" sz="2600" dirty="0">
              <a:solidFill>
                <a:schemeClr val="bg1"/>
              </a:solidFill>
            </a:endParaRPr>
          </a:p>
          <a:p>
            <a:pPr eaLnBrk="1" hangingPunct="1">
              <a:buFont typeface="Wingdings" charset="2"/>
              <a:buNone/>
            </a:pPr>
            <a:r>
              <a:rPr lang="en-US" altLang="ja-JP" sz="2600" dirty="0">
                <a:solidFill>
                  <a:schemeClr val="bg1"/>
                </a:solidFill>
              </a:rPr>
              <a:t>                                        </a:t>
            </a:r>
            <a:r>
              <a:rPr lang="ja-JP" altLang="en-US" sz="2600" dirty="0">
                <a:solidFill>
                  <a:schemeClr val="bg1"/>
                </a:solidFill>
              </a:rPr>
              <a:t>案する</a:t>
            </a:r>
            <a:endParaRPr lang="en-US" altLang="ja-JP" sz="2600" dirty="0">
              <a:solidFill>
                <a:schemeClr val="bg1"/>
              </a:solidFill>
            </a:endParaRPr>
          </a:p>
          <a:p>
            <a:pPr eaLnBrk="1" hangingPunct="1">
              <a:buFont typeface="Wingdings" charset="2"/>
              <a:buNone/>
            </a:pPr>
            <a:r>
              <a:rPr lang="ja-JP" altLang="en-US" sz="2600" dirty="0">
                <a:solidFill>
                  <a:schemeClr val="bg1"/>
                </a:solidFill>
              </a:rPr>
              <a:t>・ブラジャーで乳房を圧迫しないようにする</a:t>
            </a:r>
            <a:endParaRPr lang="en-US" altLang="ja-JP" sz="2600" dirty="0">
              <a:solidFill>
                <a:schemeClr val="bg1"/>
              </a:solidFill>
            </a:endParaRPr>
          </a:p>
          <a:p>
            <a:pPr eaLnBrk="1" hangingPunct="1">
              <a:buFont typeface="Wingdings" charset="2"/>
              <a:buNone/>
            </a:pPr>
            <a:r>
              <a:rPr lang="ja-JP" altLang="en-US" sz="2600" dirty="0">
                <a:solidFill>
                  <a:schemeClr val="bg1"/>
                </a:solidFill>
              </a:rPr>
              <a:t>・片手で赤ちゃんの背中とおしりを支えて引き寄せる</a:t>
            </a:r>
            <a:endParaRPr lang="en-US" altLang="ja-JP" sz="2600" dirty="0">
              <a:solidFill>
                <a:schemeClr val="bg1"/>
              </a:solidFill>
            </a:endParaRPr>
          </a:p>
          <a:p>
            <a:pPr eaLnBrk="1" hangingPunct="1">
              <a:buFont typeface="Wingdings" charset="2"/>
              <a:buNone/>
            </a:pPr>
            <a:r>
              <a:rPr lang="ja-JP" altLang="en-US" sz="2600" dirty="0">
                <a:solidFill>
                  <a:schemeClr val="bg1"/>
                </a:solidFill>
              </a:rPr>
              <a:t>・そうすればもう一方の手で乳房を支えることもでき</a:t>
            </a:r>
            <a:r>
              <a:rPr lang="en-US" altLang="ja-JP" sz="2600" dirty="0">
                <a:solidFill>
                  <a:schemeClr val="bg1"/>
                </a:solidFill>
              </a:rPr>
              <a:t>,</a:t>
            </a:r>
            <a:r>
              <a:rPr lang="ja-JP" altLang="en-US" sz="2600" dirty="0">
                <a:solidFill>
                  <a:schemeClr val="bg1"/>
                </a:solidFill>
              </a:rPr>
              <a:t>赤ちゃんは大きな口いっぱいに乳房を含むことができる</a:t>
            </a:r>
          </a:p>
        </p:txBody>
      </p:sp>
      <p:sp>
        <p:nvSpPr>
          <p:cNvPr id="69637" name="スライド番号プレースホルダ 5"/>
          <p:cNvSpPr>
            <a:spLocks noGrp="1"/>
          </p:cNvSpPr>
          <p:nvPr>
            <p:ph type="sldNum" sz="quarter" idx="12"/>
          </p:nvPr>
        </p:nvSpPr>
        <p:spPr bwMode="auto">
          <a:noFill/>
          <a:ln>
            <a:miter lim="800000"/>
            <a:headEnd/>
            <a:tailEnd/>
          </a:ln>
        </p:spPr>
        <p:txBody>
          <a:bodyPr/>
          <a:lstStyle/>
          <a:p>
            <a:fld id="{E580B145-CDDC-4044-B96C-707ACEBD1E46}" type="slidenum">
              <a:rPr lang="ja-JP" altLang="en-US" smtClean="0"/>
              <a:pPr/>
              <a:t>28</a:t>
            </a:fld>
            <a:endParaRPr lang="ja-JP" altLang="en-US" smtClean="0"/>
          </a:p>
        </p:txBody>
      </p:sp>
      <p:sp>
        <p:nvSpPr>
          <p:cNvPr id="7" name="テキスト ボックス 6"/>
          <p:cNvSpPr txBox="1"/>
          <p:nvPr/>
        </p:nvSpPr>
        <p:spPr>
          <a:xfrm>
            <a:off x="1066800" y="1243042"/>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①</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5844">
                                            <p:txEl>
                                              <p:pRg st="0" end="0"/>
                                            </p:txEl>
                                          </p:spTgt>
                                        </p:tgtEl>
                                        <p:attrNameLst>
                                          <p:attrName>style.visibility</p:attrName>
                                        </p:attrNameLst>
                                      </p:cBhvr>
                                      <p:to>
                                        <p:strVal val="visible"/>
                                      </p:to>
                                    </p:set>
                                    <p:animEffect transition="in" filter="fade">
                                      <p:cBhvr>
                                        <p:cTn id="12" dur="500"/>
                                        <p:tgtEl>
                                          <p:spTgt spid="3584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5844">
                                            <p:txEl>
                                              <p:pRg st="1" end="1"/>
                                            </p:txEl>
                                          </p:spTgt>
                                        </p:tgtEl>
                                        <p:attrNameLst>
                                          <p:attrName>style.visibility</p:attrName>
                                        </p:attrNameLst>
                                      </p:cBhvr>
                                      <p:to>
                                        <p:strVal val="visible"/>
                                      </p:to>
                                    </p:set>
                                    <p:animEffect transition="in" filter="fade">
                                      <p:cBhvr>
                                        <p:cTn id="17" dur="500"/>
                                        <p:tgtEl>
                                          <p:spTgt spid="3584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5844">
                                            <p:txEl>
                                              <p:pRg st="3" end="3"/>
                                            </p:txEl>
                                          </p:spTgt>
                                        </p:tgtEl>
                                        <p:attrNameLst>
                                          <p:attrName>style.visibility</p:attrName>
                                        </p:attrNameLst>
                                      </p:cBhvr>
                                      <p:to>
                                        <p:strVal val="visible"/>
                                      </p:to>
                                    </p:set>
                                    <p:animEffect transition="in" filter="fade">
                                      <p:cBhvr>
                                        <p:cTn id="22" dur="500"/>
                                        <p:tgtEl>
                                          <p:spTgt spid="3584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5844">
                                            <p:txEl>
                                              <p:pRg st="4" end="4"/>
                                            </p:txEl>
                                          </p:spTgt>
                                        </p:tgtEl>
                                        <p:attrNameLst>
                                          <p:attrName>style.visibility</p:attrName>
                                        </p:attrNameLst>
                                      </p:cBhvr>
                                      <p:to>
                                        <p:strVal val="visible"/>
                                      </p:to>
                                    </p:set>
                                    <p:animEffect transition="in" filter="fade">
                                      <p:cBhvr>
                                        <p:cTn id="27" dur="500"/>
                                        <p:tgtEl>
                                          <p:spTgt spid="3584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5844">
                                            <p:txEl>
                                              <p:pRg st="5" end="5"/>
                                            </p:txEl>
                                          </p:spTgt>
                                        </p:tgtEl>
                                        <p:attrNameLst>
                                          <p:attrName>style.visibility</p:attrName>
                                        </p:attrNameLst>
                                      </p:cBhvr>
                                      <p:to>
                                        <p:strVal val="visible"/>
                                      </p:to>
                                    </p:set>
                                    <p:animEffect transition="in" filter="fade">
                                      <p:cBhvr>
                                        <p:cTn id="32" dur="500"/>
                                        <p:tgtEl>
                                          <p:spTgt spid="35844">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5844">
                                            <p:txEl>
                                              <p:pRg st="6" end="6"/>
                                            </p:txEl>
                                          </p:spTgt>
                                        </p:tgtEl>
                                        <p:attrNameLst>
                                          <p:attrName>style.visibility</p:attrName>
                                        </p:attrNameLst>
                                      </p:cBhvr>
                                      <p:to>
                                        <p:strVal val="visible"/>
                                      </p:to>
                                    </p:set>
                                    <p:animEffect transition="in" filter="fade">
                                      <p:cBhvr>
                                        <p:cTn id="35" dur="500"/>
                                        <p:tgtEl>
                                          <p:spTgt spid="35844">
                                            <p:txEl>
                                              <p:pRg st="6" end="6"/>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5844">
                                            <p:txEl>
                                              <p:pRg st="7" end="7"/>
                                            </p:txEl>
                                          </p:spTgt>
                                        </p:tgtEl>
                                        <p:attrNameLst>
                                          <p:attrName>style.visibility</p:attrName>
                                        </p:attrNameLst>
                                      </p:cBhvr>
                                      <p:to>
                                        <p:strVal val="visible"/>
                                      </p:to>
                                    </p:set>
                                    <p:animEffect transition="in" filter="fade">
                                      <p:cBhvr>
                                        <p:cTn id="38" dur="500"/>
                                        <p:tgtEl>
                                          <p:spTgt spid="35844">
                                            <p:txEl>
                                              <p:pRg st="7" end="7"/>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5844">
                                            <p:txEl>
                                              <p:pRg st="8" end="8"/>
                                            </p:txEl>
                                          </p:spTgt>
                                        </p:tgtEl>
                                        <p:attrNameLst>
                                          <p:attrName>style.visibility</p:attrName>
                                        </p:attrNameLst>
                                      </p:cBhvr>
                                      <p:to>
                                        <p:strVal val="visible"/>
                                      </p:to>
                                    </p:set>
                                    <p:animEffect transition="in" filter="fade">
                                      <p:cBhvr>
                                        <p:cTn id="41" dur="500"/>
                                        <p:tgtEl>
                                          <p:spTgt spid="3584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タイトル 1"/>
          <p:cNvSpPr>
            <a:spLocks noGrp="1"/>
          </p:cNvSpPr>
          <p:nvPr>
            <p:ph type="title"/>
          </p:nvPr>
        </p:nvSpPr>
        <p:spPr>
          <a:xfrm>
            <a:off x="928688" y="609600"/>
            <a:ext cx="7358062" cy="714375"/>
          </a:xfrm>
        </p:spPr>
        <p:txBody>
          <a:bodyPr/>
          <a:lstStyle/>
          <a:p>
            <a:pPr eaLnBrk="1" hangingPunct="1"/>
            <a:r>
              <a:rPr lang="ja-JP" altLang="en-US" sz="3200">
                <a:ln>
                  <a:noFill/>
                </a:ln>
                <a:solidFill>
                  <a:srgbClr val="C00000"/>
                </a:solidFill>
              </a:rPr>
              <a:t>大きな口とはどんなもの？</a:t>
            </a:r>
          </a:p>
        </p:txBody>
      </p:sp>
      <p:sp>
        <p:nvSpPr>
          <p:cNvPr id="71685" name="スライド番号プレースホルダ 4"/>
          <p:cNvSpPr>
            <a:spLocks noGrp="1"/>
          </p:cNvSpPr>
          <p:nvPr>
            <p:ph type="sldNum" sz="quarter" idx="12"/>
          </p:nvPr>
        </p:nvSpPr>
        <p:spPr bwMode="auto">
          <a:noFill/>
          <a:ln>
            <a:miter lim="800000"/>
            <a:headEnd/>
            <a:tailEnd/>
          </a:ln>
        </p:spPr>
        <p:txBody>
          <a:bodyPr/>
          <a:lstStyle/>
          <a:p>
            <a:fld id="{725ABD2F-2972-8E46-9AD4-3962FD033CA7}" type="slidenum">
              <a:rPr lang="ja-JP" altLang="en-US" smtClean="0"/>
              <a:pPr/>
              <a:t>29</a:t>
            </a:fld>
            <a:endParaRPr lang="ja-JP" altLang="en-US" smtClean="0"/>
          </a:p>
        </p:txBody>
      </p:sp>
      <p:sp>
        <p:nvSpPr>
          <p:cNvPr id="6" name="コンテンツ プレースホルダ 5"/>
          <p:cNvSpPr>
            <a:spLocks noGrp="1"/>
          </p:cNvSpPr>
          <p:nvPr>
            <p:ph idx="1"/>
          </p:nvPr>
        </p:nvSpPr>
        <p:spPr/>
        <p:txBody>
          <a:bodyPr/>
          <a:lstStyle/>
          <a:p>
            <a:endParaRPr lang="ja-JP" altLang="en-US"/>
          </a:p>
        </p:txBody>
      </p:sp>
      <p:sp>
        <p:nvSpPr>
          <p:cNvPr id="7" name="テキスト ボックス 6"/>
          <p:cNvSpPr txBox="1"/>
          <p:nvPr/>
        </p:nvSpPr>
        <p:spPr>
          <a:xfrm>
            <a:off x="1676400" y="1762303"/>
            <a:ext cx="6172200" cy="3724097"/>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３</a:t>
            </a:r>
            <a:endParaRPr lang="en-US" altLang="ja-JP" dirty="0" smtClean="0">
              <a:solidFill>
                <a:schemeClr val="bg1"/>
              </a:solidFill>
              <a:latin typeface="HG丸ｺﾞｼｯｸM-PRO" charset="-128"/>
              <a:cs typeface="HG丸ｺﾞｼｯｸM-PRO" charset="-128"/>
            </a:endParaRPr>
          </a:p>
          <a:p>
            <a:pPr algn="ctr"/>
            <a:r>
              <a:rPr kumimoji="1" lang="ja-JP" altLang="en-US" dirty="0" smtClean="0">
                <a:solidFill>
                  <a:schemeClr val="bg1"/>
                </a:solidFill>
              </a:rPr>
              <a:t>大きな口</a:t>
            </a:r>
            <a:endParaRPr kumimoji="1" lang="en-US" altLang="ja-JP" dirty="0" smtClean="0">
              <a:solidFill>
                <a:schemeClr val="bg1"/>
              </a:solidFill>
            </a:endParaRPr>
          </a:p>
          <a:p>
            <a:pPr algn="ctr"/>
            <a:endParaRPr lang="en-US" altLang="ja-JP" dirty="0" smtClean="0">
              <a:solidFill>
                <a:schemeClr val="bg1"/>
              </a:solidFill>
            </a:endParaRPr>
          </a:p>
          <a:p>
            <a:pPr algn="ctr"/>
            <a:endParaRPr kumimoji="1" lang="en-US" altLang="ja-JP" dirty="0" smtClean="0">
              <a:solidFill>
                <a:schemeClr val="bg1"/>
              </a:solidFill>
            </a:endParaRPr>
          </a:p>
          <a:p>
            <a:pPr algn="ctr"/>
            <a:endParaRPr lang="en-US" altLang="ja-JP" dirty="0" smtClean="0">
              <a:solidFill>
                <a:schemeClr val="bg1"/>
              </a:solidFill>
            </a:endParaRPr>
          </a:p>
          <a:p>
            <a:pPr algn="ctr"/>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3"/>
          <p:cNvSpPr>
            <a:spLocks noGrp="1"/>
          </p:cNvSpPr>
          <p:nvPr>
            <p:ph type="ctrTitle"/>
          </p:nvPr>
        </p:nvSpPr>
        <p:spPr>
          <a:xfrm>
            <a:off x="571500" y="2143125"/>
            <a:ext cx="8215313" cy="1357313"/>
          </a:xfrm>
        </p:spPr>
        <p:txBody>
          <a:bodyPr/>
          <a:lstStyle/>
          <a:p>
            <a:pPr eaLnBrk="1" hangingPunct="1"/>
            <a:r>
              <a:rPr lang="ja-JP" altLang="en-US" sz="4400" b="1">
                <a:ln>
                  <a:noFill/>
                </a:ln>
              </a:rPr>
              <a:t>１．授乳姿勢</a:t>
            </a:r>
            <a:r>
              <a:rPr lang="en-US" altLang="ja-JP" sz="4400" b="1">
                <a:ln>
                  <a:noFill/>
                </a:ln>
              </a:rPr>
              <a:t/>
            </a:r>
            <a:br>
              <a:rPr lang="en-US" altLang="ja-JP" sz="4400" b="1">
                <a:ln>
                  <a:noFill/>
                </a:ln>
              </a:rPr>
            </a:br>
            <a:r>
              <a:rPr lang="ja-JP" altLang="en-US" sz="4000" b="1">
                <a:ln>
                  <a:noFill/>
                </a:ln>
              </a:rPr>
              <a:t>（赤ちゃんの抱き方）</a:t>
            </a:r>
          </a:p>
        </p:txBody>
      </p:sp>
      <p:sp>
        <p:nvSpPr>
          <p:cNvPr id="1945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428625"/>
            <a:ext cx="7358062" cy="857250"/>
          </a:xfrm>
        </p:spPr>
        <p:txBody>
          <a:bodyPr/>
          <a:lstStyle/>
          <a:p>
            <a:pPr eaLnBrk="1" hangingPunct="1"/>
            <a:r>
              <a:rPr lang="ja-JP" altLang="en-US" sz="2800">
                <a:ln>
                  <a:noFill/>
                </a:ln>
                <a:solidFill>
                  <a:srgbClr val="C00000"/>
                </a:solidFill>
              </a:rPr>
              <a:t>下の写真を見ながら「直接授乳観察用紙」の項目をチェックしてみましょう</a:t>
            </a:r>
          </a:p>
        </p:txBody>
      </p:sp>
      <p:sp>
        <p:nvSpPr>
          <p:cNvPr id="73733" name="スライド番号プレースホルダ 4"/>
          <p:cNvSpPr>
            <a:spLocks noGrp="1"/>
          </p:cNvSpPr>
          <p:nvPr>
            <p:ph type="sldNum" sz="quarter" idx="12"/>
          </p:nvPr>
        </p:nvSpPr>
        <p:spPr bwMode="auto">
          <a:noFill/>
          <a:ln>
            <a:miter lim="800000"/>
            <a:headEnd/>
            <a:tailEnd/>
          </a:ln>
        </p:spPr>
        <p:txBody>
          <a:bodyPr/>
          <a:lstStyle/>
          <a:p>
            <a:fld id="{211F1AC3-E03F-3148-AE30-EEF9CCB4855C}" type="slidenum">
              <a:rPr lang="ja-JP" altLang="en-US" smtClean="0"/>
              <a:pPr/>
              <a:t>30</a:t>
            </a:fld>
            <a:endParaRPr lang="ja-JP" altLang="en-US" smtClean="0"/>
          </a:p>
        </p:txBody>
      </p:sp>
      <p:sp>
        <p:nvSpPr>
          <p:cNvPr id="8" name="テキスト ボックス 7"/>
          <p:cNvSpPr txBox="1"/>
          <p:nvPr/>
        </p:nvSpPr>
        <p:spPr>
          <a:xfrm>
            <a:off x="1600200" y="1752600"/>
            <a:ext cx="5791200" cy="3677930"/>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４</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②</a:t>
            </a:r>
          </a:p>
          <a:p>
            <a:pPr algn="ctr">
              <a:spcAft>
                <a:spcPts val="600"/>
              </a:spcAft>
              <a:defRPr/>
            </a:pPr>
            <a:endParaRPr lang="en-US" altLang="ja-JP" dirty="0" smtClean="0">
              <a:solidFill>
                <a:schemeClr val="bg1"/>
              </a:solidFill>
            </a:endParaRPr>
          </a:p>
          <a:p>
            <a:pPr algn="ctr">
              <a:spcAft>
                <a:spcPts val="600"/>
              </a:spcAft>
              <a:defRPr/>
            </a:pPr>
            <a:endParaRPr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タイトル 1"/>
          <p:cNvSpPr>
            <a:spLocks noGrp="1"/>
          </p:cNvSpPr>
          <p:nvPr>
            <p:ph type="title"/>
          </p:nvPr>
        </p:nvSpPr>
        <p:spPr>
          <a:xfrm>
            <a:off x="468313" y="357188"/>
            <a:ext cx="8207375" cy="571500"/>
          </a:xfrm>
        </p:spPr>
        <p:txBody>
          <a:bodyPr/>
          <a:lstStyle/>
          <a:p>
            <a:pPr eaLnBrk="1" hangingPunct="1"/>
            <a:r>
              <a:rPr lang="ja-JP" altLang="en-US" sz="3200" b="1">
                <a:ln>
                  <a:noFill/>
                </a:ln>
                <a:solidFill>
                  <a:srgbClr val="7030A0"/>
                </a:solidFill>
                <a:latin typeface="HG丸ｺﾞｼｯｸM-PRO" charset="-128"/>
              </a:rPr>
              <a:t>写真でわかるポイント</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全体</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体勢</a:t>
            </a:r>
          </a:p>
        </p:txBody>
      </p:sp>
      <p:sp>
        <p:nvSpPr>
          <p:cNvPr id="31747" name="コンテンツ プレースホルダ 3"/>
          <p:cNvSpPr>
            <a:spLocks noGrp="1"/>
          </p:cNvSpPr>
          <p:nvPr>
            <p:ph sz="half" idx="1"/>
          </p:nvPr>
        </p:nvSpPr>
        <p:spPr>
          <a:xfrm>
            <a:off x="704850" y="914400"/>
            <a:ext cx="8820150" cy="5286375"/>
          </a:xfrm>
        </p:spPr>
        <p:txBody>
          <a:bodyPr/>
          <a:lstStyle/>
          <a:p>
            <a:pPr eaLnBrk="1" hangingPunct="1">
              <a:buFont typeface="Wingdings" charset="2"/>
              <a:buNone/>
              <a:defRPr/>
            </a:pPr>
            <a:r>
              <a:rPr lang="ja-JP" altLang="en-US" sz="2400" b="1" dirty="0">
                <a:solidFill>
                  <a:schemeClr val="bg1"/>
                </a:solidFill>
              </a:rPr>
              <a:t>全体に関して</a:t>
            </a:r>
            <a:r>
              <a:rPr lang="ja-JP" altLang="en-US" sz="2400" dirty="0">
                <a:solidFill>
                  <a:schemeClr val="bg1"/>
                </a:solidFill>
              </a:rPr>
              <a:t>：</a:t>
            </a:r>
            <a:r>
              <a:rPr lang="en-US" altLang="ja-JP" sz="2400" dirty="0">
                <a:solidFill>
                  <a:schemeClr val="bg1"/>
                </a:solidFill>
              </a:rPr>
              <a:t>				</a:t>
            </a:r>
            <a:r>
              <a:rPr lang="ja-JP" altLang="en-US" sz="2400" dirty="0">
                <a:solidFill>
                  <a:schemeClr val="bg1"/>
                </a:solidFill>
              </a:rPr>
              <a:t>　　　　　　</a:t>
            </a:r>
            <a:r>
              <a:rPr lang="ja-JP" altLang="en-US" sz="2400" b="1" dirty="0">
                <a:solidFill>
                  <a:schemeClr val="bg1"/>
                </a:solidFill>
              </a:rPr>
              <a:t>赤ちゃんの体勢</a:t>
            </a:r>
            <a:r>
              <a:rPr lang="ja-JP" altLang="en-US" sz="2400" dirty="0">
                <a:solidFill>
                  <a:schemeClr val="bg1"/>
                </a:solidFill>
              </a:rPr>
              <a:t>：</a:t>
            </a:r>
            <a:endParaRPr lang="en-US" altLang="ja-JP" sz="2400" dirty="0">
              <a:solidFill>
                <a:schemeClr val="bg1"/>
              </a:solidFill>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rPr>
              <a:t>母親や母親の授乳姿勢は　</a:t>
            </a:r>
            <a:r>
              <a:rPr lang="en-US" altLang="ja-JP" sz="2400" dirty="0">
                <a:solidFill>
                  <a:schemeClr val="bg1"/>
                </a:solidFill>
              </a:rPr>
              <a:t> </a:t>
            </a:r>
            <a:r>
              <a:rPr lang="ja-JP" altLang="en-US" sz="2400" dirty="0">
                <a:solidFill>
                  <a:schemeClr val="bg1"/>
                </a:solidFill>
              </a:rPr>
              <a:t>   </a:t>
            </a:r>
            <a:r>
              <a:rPr lang="en-US" altLang="ja-JP" sz="2400" dirty="0">
                <a:solidFill>
                  <a:schemeClr val="bg1"/>
                </a:solidFill>
              </a:rPr>
              <a:t>‣</a:t>
            </a:r>
            <a:r>
              <a:rPr lang="ja-JP" altLang="en-US" sz="2400" dirty="0">
                <a:solidFill>
                  <a:schemeClr val="bg1"/>
                </a:solidFill>
              </a:rPr>
              <a:t>頭と体は一直線</a:t>
            </a:r>
            <a:r>
              <a:rPr lang="ja-JP" altLang="en-US" sz="2400" u="sng" dirty="0">
                <a:solidFill>
                  <a:schemeClr val="bg1"/>
                </a:solidFill>
              </a:rPr>
              <a:t>でない</a:t>
            </a:r>
            <a:endParaRPr lang="en-US" altLang="ja-JP" sz="2400" u="sng" dirty="0">
              <a:solidFill>
                <a:schemeClr val="bg1"/>
              </a:solidFill>
            </a:endParaRPr>
          </a:p>
          <a:p>
            <a:pPr marL="522000" eaLnBrk="1" hangingPunct="1">
              <a:buFont typeface="Wingdings" charset="2"/>
              <a:buNone/>
              <a:defRPr/>
            </a:pPr>
            <a:r>
              <a:rPr lang="ja-JP" altLang="en-US" sz="2400" dirty="0">
                <a:solidFill>
                  <a:schemeClr val="bg1"/>
                </a:solidFill>
              </a:rPr>
              <a:t>よくわからない　　　　 　　 </a:t>
            </a:r>
            <a:r>
              <a:rPr lang="en-US" altLang="ja-JP" sz="2400" dirty="0">
                <a:solidFill>
                  <a:schemeClr val="bg1"/>
                </a:solidFill>
              </a:rPr>
              <a:t>‣</a:t>
            </a:r>
            <a:r>
              <a:rPr lang="ja-JP" altLang="en-US" sz="2400" dirty="0">
                <a:solidFill>
                  <a:schemeClr val="bg1"/>
                </a:solidFill>
              </a:rPr>
              <a:t>密着して抱かれて</a:t>
            </a:r>
            <a:r>
              <a:rPr lang="ja-JP" altLang="en-US" sz="2400" u="sng" dirty="0">
                <a:solidFill>
                  <a:schemeClr val="bg1"/>
                </a:solidFill>
              </a:rPr>
              <a:t>いない</a:t>
            </a:r>
            <a:endParaRPr lang="en-US" altLang="ja-JP" sz="2400" u="sng" dirty="0">
              <a:solidFill>
                <a:schemeClr val="bg1"/>
              </a:solidFill>
            </a:endParaRPr>
          </a:p>
          <a:p>
            <a:pPr marL="522000" eaLnBrk="1" hangingPunct="1">
              <a:buFont typeface="Wingdings" charset="2"/>
              <a:buNone/>
              <a:defRPr/>
            </a:pPr>
            <a:r>
              <a:rPr lang="en-US" altLang="ja-JP" sz="2400" dirty="0">
                <a:solidFill>
                  <a:schemeClr val="bg1"/>
                </a:solidFill>
              </a:rPr>
              <a:t>‣ 2</a:t>
            </a:r>
            <a:r>
              <a:rPr lang="ja-JP" altLang="en-US" sz="2400" dirty="0">
                <a:solidFill>
                  <a:schemeClr val="bg1"/>
                </a:solidFill>
              </a:rPr>
              <a:t>本の指で「はさみづかみ」 </a:t>
            </a:r>
            <a:r>
              <a:rPr lang="en-US" altLang="ja-JP" sz="2400" dirty="0">
                <a:solidFill>
                  <a:schemeClr val="bg1"/>
                </a:solidFill>
              </a:rPr>
              <a:t>‣</a:t>
            </a:r>
            <a:r>
              <a:rPr lang="ja-JP" altLang="en-US" sz="2400" dirty="0">
                <a:solidFill>
                  <a:schemeClr val="bg1"/>
                </a:solidFill>
              </a:rPr>
              <a:t>充分に支えられて</a:t>
            </a:r>
            <a:r>
              <a:rPr lang="ja-JP" altLang="en-US" sz="2400" u="sng" dirty="0">
                <a:solidFill>
                  <a:schemeClr val="bg1"/>
                </a:solidFill>
              </a:rPr>
              <a:t>いない</a:t>
            </a:r>
            <a:endParaRPr lang="en-US" altLang="ja-JP" sz="2400" u="sng" dirty="0">
              <a:solidFill>
                <a:schemeClr val="bg1"/>
              </a:solidFill>
            </a:endParaRPr>
          </a:p>
          <a:p>
            <a:pPr marL="522000" eaLnBrk="1" hangingPunct="1">
              <a:buFont typeface="Wingdings" charset="2"/>
              <a:buNone/>
              <a:defRPr/>
            </a:pPr>
            <a:r>
              <a:rPr lang="ja-JP" altLang="en-US" sz="2400" dirty="0">
                <a:solidFill>
                  <a:schemeClr val="bg1"/>
                </a:solidFill>
              </a:rPr>
              <a:t>で乳房を支えている　　　　</a:t>
            </a:r>
            <a:r>
              <a:rPr lang="en-US" altLang="ja-JP" sz="2400" dirty="0">
                <a:solidFill>
                  <a:schemeClr val="bg1"/>
                </a:solidFill>
              </a:rPr>
              <a:t>  ‣</a:t>
            </a:r>
            <a:r>
              <a:rPr lang="ja-JP" altLang="en-US" sz="2400" dirty="0">
                <a:solidFill>
                  <a:schemeClr val="bg1"/>
                </a:solidFill>
              </a:rPr>
              <a:t>母親に向き合って</a:t>
            </a:r>
            <a:r>
              <a:rPr lang="ja-JP" altLang="en-US" sz="2400" u="sng" dirty="0">
                <a:solidFill>
                  <a:schemeClr val="bg1"/>
                </a:solidFill>
              </a:rPr>
              <a:t>いない</a:t>
            </a:r>
            <a:endParaRPr lang="en-US" altLang="ja-JP" sz="2400" u="sng" dirty="0">
              <a:solidFill>
                <a:schemeClr val="bg1"/>
              </a:solidFill>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rPr>
              <a:t>この形で指を長時間保つ</a:t>
            </a:r>
            <a:endParaRPr lang="en-US" altLang="ja-JP" sz="2400" dirty="0">
              <a:solidFill>
                <a:schemeClr val="bg1"/>
              </a:solidFill>
            </a:endParaRPr>
          </a:p>
          <a:p>
            <a:pPr marL="522000" eaLnBrk="1" hangingPunct="1">
              <a:buFont typeface="Wingdings" charset="2"/>
              <a:buNone/>
              <a:defRPr/>
            </a:pPr>
            <a:r>
              <a:rPr lang="ja-JP" altLang="en-US" sz="2400" dirty="0">
                <a:solidFill>
                  <a:schemeClr val="bg1"/>
                </a:solidFill>
              </a:rPr>
              <a:t>ことはむずかしく</a:t>
            </a:r>
            <a:r>
              <a:rPr lang="en-US" altLang="ja-JP" sz="2400" dirty="0">
                <a:solidFill>
                  <a:schemeClr val="bg1"/>
                </a:solidFill>
              </a:rPr>
              <a:t>,</a:t>
            </a:r>
            <a:r>
              <a:rPr lang="ja-JP" altLang="en-US" sz="2400" dirty="0">
                <a:solidFill>
                  <a:schemeClr val="bg1"/>
                </a:solidFill>
              </a:rPr>
              <a:t>乳頭の</a:t>
            </a:r>
            <a:endParaRPr lang="en-US" altLang="ja-JP" sz="2400" dirty="0">
              <a:solidFill>
                <a:schemeClr val="bg1"/>
              </a:solidFill>
            </a:endParaRPr>
          </a:p>
          <a:p>
            <a:pPr marL="522000" eaLnBrk="1" hangingPunct="1">
              <a:buFont typeface="Wingdings" charset="2"/>
              <a:buNone/>
              <a:defRPr/>
            </a:pPr>
            <a:r>
              <a:rPr lang="ja-JP" altLang="en-US" sz="2400" dirty="0">
                <a:solidFill>
                  <a:schemeClr val="bg1"/>
                </a:solidFill>
              </a:rPr>
              <a:t>近くに滑ってしまい</a:t>
            </a:r>
            <a:r>
              <a:rPr lang="en-US" altLang="ja-JP" sz="2400" dirty="0">
                <a:solidFill>
                  <a:schemeClr val="bg1"/>
                </a:solidFill>
              </a:rPr>
              <a:t>,</a:t>
            </a:r>
          </a:p>
          <a:p>
            <a:pPr marL="522000" eaLnBrk="1" hangingPunct="1">
              <a:buFont typeface="Wingdings" charset="2"/>
              <a:buNone/>
              <a:defRPr/>
            </a:pPr>
            <a:r>
              <a:rPr lang="ja-JP" altLang="en-US" sz="2400" dirty="0">
                <a:solidFill>
                  <a:schemeClr val="bg1"/>
                </a:solidFill>
              </a:rPr>
              <a:t>赤ちゃんが大きな口を開ける</a:t>
            </a:r>
            <a:endParaRPr lang="en-US" altLang="ja-JP" sz="2400" dirty="0">
              <a:solidFill>
                <a:schemeClr val="bg1"/>
              </a:solidFill>
            </a:endParaRPr>
          </a:p>
          <a:p>
            <a:pPr marL="522000" eaLnBrk="1" hangingPunct="1">
              <a:buFont typeface="Wingdings" charset="2"/>
              <a:buNone/>
              <a:defRPr/>
            </a:pPr>
            <a:r>
              <a:rPr lang="ja-JP" altLang="en-US" sz="2400" dirty="0">
                <a:solidFill>
                  <a:schemeClr val="bg1"/>
                </a:solidFill>
              </a:rPr>
              <a:t>妨げになりかねない</a:t>
            </a:r>
            <a:endParaRPr lang="en-US" altLang="ja-JP" sz="2400" dirty="0">
              <a:solidFill>
                <a:schemeClr val="bg1"/>
              </a:solidFill>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rPr>
              <a:t>赤ちゃんは健康的に見えるが</a:t>
            </a:r>
            <a:endParaRPr lang="en-US" altLang="ja-JP" sz="2400" dirty="0">
              <a:solidFill>
                <a:schemeClr val="bg1"/>
              </a:solidFill>
            </a:endParaRPr>
          </a:p>
          <a:p>
            <a:pPr marL="522000" eaLnBrk="1" hangingPunct="1">
              <a:buFont typeface="Wingdings" charset="2"/>
              <a:buNone/>
              <a:defRPr/>
            </a:pPr>
            <a:r>
              <a:rPr lang="ja-JP" altLang="en-US" sz="2400" dirty="0">
                <a:solidFill>
                  <a:schemeClr val="bg1"/>
                </a:solidFill>
              </a:rPr>
              <a:t>緊張しているように見える</a:t>
            </a:r>
            <a:r>
              <a:rPr lang="en-US" altLang="ja-JP" sz="2400" dirty="0">
                <a:solidFill>
                  <a:schemeClr val="bg1"/>
                </a:solidFill>
              </a:rPr>
              <a:t>(</a:t>
            </a:r>
            <a:r>
              <a:rPr lang="ja-JP" altLang="en-US" sz="2400" dirty="0">
                <a:solidFill>
                  <a:schemeClr val="bg1"/>
                </a:solidFill>
              </a:rPr>
              <a:t>手をきつく握りしめている</a:t>
            </a:r>
            <a:r>
              <a:rPr lang="en-US" altLang="ja-JP" sz="2400" dirty="0">
                <a:solidFill>
                  <a:schemeClr val="bg1"/>
                </a:solidFill>
              </a:rPr>
              <a:t>)</a:t>
            </a:r>
            <a:endParaRPr lang="ja-JP" altLang="en-US" sz="2400" dirty="0">
              <a:solidFill>
                <a:schemeClr val="bg1"/>
              </a:solidFill>
            </a:endParaRPr>
          </a:p>
        </p:txBody>
      </p:sp>
      <p:sp>
        <p:nvSpPr>
          <p:cNvPr id="75781" name="スライド番号プレースホルダ 4"/>
          <p:cNvSpPr>
            <a:spLocks noGrp="1"/>
          </p:cNvSpPr>
          <p:nvPr>
            <p:ph type="sldNum" sz="quarter" idx="12"/>
          </p:nvPr>
        </p:nvSpPr>
        <p:spPr bwMode="auto">
          <a:noFill/>
          <a:ln>
            <a:miter lim="800000"/>
            <a:headEnd/>
            <a:tailEnd/>
          </a:ln>
        </p:spPr>
        <p:txBody>
          <a:bodyPr/>
          <a:lstStyle/>
          <a:p>
            <a:fld id="{B3FC9567-3190-F24E-94DE-0ADFD933A6CA}" type="slidenum">
              <a:rPr lang="ja-JP" altLang="en-US" smtClean="0"/>
              <a:pPr/>
              <a:t>31</a:t>
            </a:fld>
            <a:endParaRPr lang="ja-JP" altLang="en-US" smtClean="0"/>
          </a:p>
        </p:txBody>
      </p:sp>
      <p:sp>
        <p:nvSpPr>
          <p:cNvPr id="8" name="テキスト ボックス 7"/>
          <p:cNvSpPr txBox="1"/>
          <p:nvPr/>
        </p:nvSpPr>
        <p:spPr>
          <a:xfrm>
            <a:off x="5410200" y="32766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４</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②</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747">
                                            <p:txEl>
                                              <p:pRg st="2" end="2"/>
                                            </p:txEl>
                                          </p:spTgt>
                                        </p:tgtEl>
                                        <p:attrNameLst>
                                          <p:attrName>style.visibility</p:attrName>
                                        </p:attrNameLst>
                                      </p:cBhvr>
                                      <p:to>
                                        <p:strVal val="visible"/>
                                      </p:to>
                                    </p:set>
                                    <p:animEffect transition="in" filter="fade">
                                      <p:cBhvr>
                                        <p:cTn id="10" dur="500"/>
                                        <p:tgtEl>
                                          <p:spTgt spid="3174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animEffect transition="in" filter="fade">
                                      <p:cBhvr>
                                        <p:cTn id="13" dur="500"/>
                                        <p:tgtEl>
                                          <p:spTgt spid="3174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1747">
                                            <p:txEl>
                                              <p:pRg st="4" end="4"/>
                                            </p:txEl>
                                          </p:spTgt>
                                        </p:tgtEl>
                                        <p:attrNameLst>
                                          <p:attrName>style.visibility</p:attrName>
                                        </p:attrNameLst>
                                      </p:cBhvr>
                                      <p:to>
                                        <p:strVal val="visible"/>
                                      </p:to>
                                    </p:set>
                                    <p:animEffect transition="in" filter="fade">
                                      <p:cBhvr>
                                        <p:cTn id="16" dur="500"/>
                                        <p:tgtEl>
                                          <p:spTgt spid="31747">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animEffect transition="in" filter="fade">
                                      <p:cBhvr>
                                        <p:cTn id="19" dur="500"/>
                                        <p:tgtEl>
                                          <p:spTgt spid="31747">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1747">
                                            <p:txEl>
                                              <p:pRg st="6" end="6"/>
                                            </p:txEl>
                                          </p:spTgt>
                                        </p:tgtEl>
                                        <p:attrNameLst>
                                          <p:attrName>style.visibility</p:attrName>
                                        </p:attrNameLst>
                                      </p:cBhvr>
                                      <p:to>
                                        <p:strVal val="visible"/>
                                      </p:to>
                                    </p:set>
                                    <p:animEffect transition="in" filter="fade">
                                      <p:cBhvr>
                                        <p:cTn id="22" dur="500"/>
                                        <p:tgtEl>
                                          <p:spTgt spid="31747">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1747">
                                            <p:txEl>
                                              <p:pRg st="7" end="7"/>
                                            </p:txEl>
                                          </p:spTgt>
                                        </p:tgtEl>
                                        <p:attrNameLst>
                                          <p:attrName>style.visibility</p:attrName>
                                        </p:attrNameLst>
                                      </p:cBhvr>
                                      <p:to>
                                        <p:strVal val="visible"/>
                                      </p:to>
                                    </p:set>
                                    <p:animEffect transition="in" filter="fade">
                                      <p:cBhvr>
                                        <p:cTn id="25" dur="500"/>
                                        <p:tgtEl>
                                          <p:spTgt spid="31747">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1747">
                                            <p:txEl>
                                              <p:pRg st="8" end="8"/>
                                            </p:txEl>
                                          </p:spTgt>
                                        </p:tgtEl>
                                        <p:attrNameLst>
                                          <p:attrName>style.visibility</p:attrName>
                                        </p:attrNameLst>
                                      </p:cBhvr>
                                      <p:to>
                                        <p:strVal val="visible"/>
                                      </p:to>
                                    </p:set>
                                    <p:animEffect transition="in" filter="fade">
                                      <p:cBhvr>
                                        <p:cTn id="28" dur="500"/>
                                        <p:tgtEl>
                                          <p:spTgt spid="31747">
                                            <p:txEl>
                                              <p:pRg st="8" end="8"/>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1747">
                                            <p:txEl>
                                              <p:pRg st="9" end="9"/>
                                            </p:txEl>
                                          </p:spTgt>
                                        </p:tgtEl>
                                        <p:attrNameLst>
                                          <p:attrName>style.visibility</p:attrName>
                                        </p:attrNameLst>
                                      </p:cBhvr>
                                      <p:to>
                                        <p:strVal val="visible"/>
                                      </p:to>
                                    </p:set>
                                    <p:animEffect transition="in" filter="fade">
                                      <p:cBhvr>
                                        <p:cTn id="31" dur="500"/>
                                        <p:tgtEl>
                                          <p:spTgt spid="31747">
                                            <p:txEl>
                                              <p:pRg st="9" end="9"/>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1747">
                                            <p:txEl>
                                              <p:pRg st="10" end="10"/>
                                            </p:txEl>
                                          </p:spTgt>
                                        </p:tgtEl>
                                        <p:attrNameLst>
                                          <p:attrName>style.visibility</p:attrName>
                                        </p:attrNameLst>
                                      </p:cBhvr>
                                      <p:to>
                                        <p:strVal val="visible"/>
                                      </p:to>
                                    </p:set>
                                    <p:animEffect transition="in" filter="fade">
                                      <p:cBhvr>
                                        <p:cTn id="34" dur="500"/>
                                        <p:tgtEl>
                                          <p:spTgt spid="31747">
                                            <p:txEl>
                                              <p:pRg st="10" end="1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1747">
                                            <p:txEl>
                                              <p:pRg st="11" end="11"/>
                                            </p:txEl>
                                          </p:spTgt>
                                        </p:tgtEl>
                                        <p:attrNameLst>
                                          <p:attrName>style.visibility</p:attrName>
                                        </p:attrNameLst>
                                      </p:cBhvr>
                                      <p:to>
                                        <p:strVal val="visible"/>
                                      </p:to>
                                    </p:set>
                                    <p:animEffect transition="in" filter="fade">
                                      <p:cBhvr>
                                        <p:cTn id="37" dur="500"/>
                                        <p:tgtEl>
                                          <p:spTgt spid="3174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タイトル 1"/>
          <p:cNvSpPr>
            <a:spLocks noGrp="1"/>
          </p:cNvSpPr>
          <p:nvPr>
            <p:ph type="title"/>
          </p:nvPr>
        </p:nvSpPr>
        <p:spPr>
          <a:xfrm>
            <a:off x="857250" y="357188"/>
            <a:ext cx="7500938" cy="571500"/>
          </a:xfrm>
        </p:spPr>
        <p:txBody>
          <a:bodyPr/>
          <a:lstStyle/>
          <a:p>
            <a:pPr eaLnBrk="1" hangingPunct="1"/>
            <a:r>
              <a:rPr lang="ja-JP" altLang="en-US" sz="3200" b="1">
                <a:ln>
                  <a:noFill/>
                </a:ln>
                <a:solidFill>
                  <a:srgbClr val="7030A0"/>
                </a:solidFill>
                <a:latin typeface="HG丸ｺﾞｼｯｸM-PRO" charset="-128"/>
              </a:rPr>
              <a:t>写真でわかるポイント</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吸着</a:t>
            </a:r>
          </a:p>
        </p:txBody>
      </p:sp>
      <p:sp>
        <p:nvSpPr>
          <p:cNvPr id="4" name="コンテンツ プレースホルダ 3"/>
          <p:cNvSpPr>
            <a:spLocks noGrp="1"/>
          </p:cNvSpPr>
          <p:nvPr>
            <p:ph sz="half" idx="1"/>
          </p:nvPr>
        </p:nvSpPr>
        <p:spPr>
          <a:xfrm>
            <a:off x="647700" y="1093788"/>
            <a:ext cx="8572500" cy="5214937"/>
          </a:xfrm>
        </p:spPr>
        <p:txBody>
          <a:bodyPr/>
          <a:lstStyle/>
          <a:p>
            <a:pPr eaLnBrk="1" hangingPunct="1">
              <a:buFont typeface="Wingdings" charset="2"/>
              <a:buNone/>
              <a:defRPr/>
            </a:pPr>
            <a:r>
              <a:rPr lang="ja-JP" altLang="en-US" sz="2400" b="1" dirty="0">
                <a:solidFill>
                  <a:schemeClr val="bg1"/>
                </a:solidFill>
                <a:latin typeface="HG丸ｺﾞｼｯｸM-PRO" charset="-128"/>
              </a:rPr>
              <a:t>赤ちゃんの吸着</a:t>
            </a:r>
            <a:r>
              <a:rPr lang="ja-JP" altLang="en-US" sz="2400" dirty="0">
                <a:solidFill>
                  <a:schemeClr val="bg1"/>
                </a:solidFill>
                <a:latin typeface="HG丸ｺﾞｼｯｸM-PRO" charset="-128"/>
              </a:rPr>
              <a:t>：</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この写真では乳輪をよく見ることができない</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赤ちゃんの口は大きく開いて</a:t>
            </a:r>
            <a:r>
              <a:rPr lang="ja-JP" altLang="en-US" sz="2400" u="sng" dirty="0">
                <a:solidFill>
                  <a:schemeClr val="bg1"/>
                </a:solidFill>
                <a:latin typeface="HG丸ｺﾞｼｯｸM-PRO" charset="-128"/>
              </a:rPr>
              <a:t>いない</a:t>
            </a:r>
            <a:endParaRPr lang="en-US" altLang="ja-JP" sz="2400" u="sng"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赤ちゃんの下唇は外向きに開いて</a:t>
            </a:r>
            <a:r>
              <a:rPr lang="ja-JP" altLang="en-US" sz="2400" u="sng" dirty="0">
                <a:solidFill>
                  <a:schemeClr val="bg1"/>
                </a:solidFill>
                <a:latin typeface="HG丸ｺﾞｼｯｸM-PRO" charset="-128"/>
              </a:rPr>
              <a:t>いない</a:t>
            </a:r>
            <a:endParaRPr lang="en-US" altLang="ja-JP" sz="2400" u="sng"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赤ちゃんの下顎は乳房に接している</a:t>
            </a:r>
            <a:endParaRPr lang="en-US" altLang="ja-JP" sz="2400" u="sng" dirty="0">
              <a:solidFill>
                <a:schemeClr val="bg1"/>
              </a:solidFill>
              <a:latin typeface="HG丸ｺﾞｼｯｸM-PRO" charset="-128"/>
            </a:endParaRPr>
          </a:p>
          <a:p>
            <a:pPr eaLnBrk="1" hangingPunct="1">
              <a:buFont typeface="Wingdings" charset="2"/>
              <a:buNone/>
              <a:defRPr/>
            </a:pPr>
            <a:endParaRPr lang="en-US" altLang="ja-JP" sz="2400" dirty="0">
              <a:solidFill>
                <a:schemeClr val="bg1"/>
              </a:solidFill>
              <a:latin typeface="HG丸ｺﾞｼｯｸM-PRO" charset="-128"/>
            </a:endParaRPr>
          </a:p>
          <a:p>
            <a:pPr eaLnBrk="1" hangingPunct="1">
              <a:buFont typeface="Wingdings" charset="2"/>
              <a:buNone/>
              <a:defRPr/>
            </a:pPr>
            <a:r>
              <a:rPr lang="ja-JP" altLang="en-US" sz="2400" dirty="0">
                <a:solidFill>
                  <a:schemeClr val="bg1"/>
                </a:solidFill>
                <a:latin typeface="HG丸ｺﾞｼｯｸM-PRO" charset="-128"/>
              </a:rPr>
              <a:t>＊写真からは哺乳のポイント</a:t>
            </a:r>
            <a:endParaRPr lang="en-US" altLang="ja-JP" sz="2400" dirty="0">
              <a:solidFill>
                <a:schemeClr val="bg1"/>
              </a:solidFill>
              <a:latin typeface="HG丸ｺﾞｼｯｸM-PRO" charset="-128"/>
            </a:endParaRPr>
          </a:p>
          <a:p>
            <a:pPr eaLnBrk="1" hangingPunct="1">
              <a:buFont typeface="Wingdings" charset="2"/>
              <a:buNone/>
              <a:defRPr/>
            </a:pPr>
            <a:r>
              <a:rPr lang="ja-JP" altLang="en-US" sz="2400" dirty="0">
                <a:solidFill>
                  <a:schemeClr val="bg1"/>
                </a:solidFill>
                <a:latin typeface="HG丸ｺﾞｼｯｸM-PRO" charset="-128"/>
              </a:rPr>
              <a:t>は見ることができない</a:t>
            </a:r>
          </a:p>
        </p:txBody>
      </p:sp>
      <p:sp>
        <p:nvSpPr>
          <p:cNvPr id="77829" name="スライド番号プレースホルダ 4"/>
          <p:cNvSpPr>
            <a:spLocks noGrp="1"/>
          </p:cNvSpPr>
          <p:nvPr>
            <p:ph type="sldNum" sz="quarter" idx="12"/>
          </p:nvPr>
        </p:nvSpPr>
        <p:spPr bwMode="auto">
          <a:noFill/>
          <a:ln>
            <a:miter lim="800000"/>
            <a:headEnd/>
            <a:tailEnd/>
          </a:ln>
        </p:spPr>
        <p:txBody>
          <a:bodyPr/>
          <a:lstStyle/>
          <a:p>
            <a:fld id="{04D4E716-09B2-D345-9748-6239A8F1CB72}" type="slidenum">
              <a:rPr lang="ja-JP" altLang="en-US" smtClean="0"/>
              <a:pPr/>
              <a:t>32</a:t>
            </a:fld>
            <a:endParaRPr lang="ja-JP" altLang="en-US" smtClean="0"/>
          </a:p>
        </p:txBody>
      </p:sp>
      <p:sp>
        <p:nvSpPr>
          <p:cNvPr id="6" name="コンテンツ プレースホルダ 5"/>
          <p:cNvSpPr>
            <a:spLocks noGrp="1"/>
          </p:cNvSpPr>
          <p:nvPr>
            <p:ph sz="half" idx="2"/>
          </p:nvPr>
        </p:nvSpPr>
        <p:spPr/>
        <p:txBody>
          <a:bodyPr/>
          <a:lstStyle/>
          <a:p>
            <a:endParaRPr lang="ja-JP" altLang="en-US"/>
          </a:p>
        </p:txBody>
      </p:sp>
      <p:sp>
        <p:nvSpPr>
          <p:cNvPr id="8" name="テキスト ボックス 7"/>
          <p:cNvSpPr txBox="1"/>
          <p:nvPr/>
        </p:nvSpPr>
        <p:spPr>
          <a:xfrm>
            <a:off x="5105400" y="3529042"/>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４</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②</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2" end="2"/>
                                            </p:txEl>
                                          </p:spTgt>
                                        </p:tgtEl>
                                        <p:attrNameLst>
                                          <p:attrName>style.visibility</p:attrName>
                                        </p:attrNameLst>
                                      </p:cBhvr>
                                      <p:to>
                                        <p:strVal val="visible"/>
                                      </p:to>
                                    </p:set>
                                    <p:animEffect transition="in" filter="fade">
                                      <p:cBhvr>
                                        <p:cTn id="10" dur="500"/>
                                        <p:tgtEl>
                                          <p:spTgt spid="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fade">
                                      <p:cBhvr>
                                        <p:cTn id="13" dur="500"/>
                                        <p:tgtEl>
                                          <p:spTgt spid="4">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fade">
                                      <p:cBhvr>
                                        <p:cTn id="16" dur="500"/>
                                        <p:tgtEl>
                                          <p:spTgt spid="4">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Effect transition="in" filter="fade">
                                      <p:cBhvr>
                                        <p:cTn id="19" dur="500"/>
                                        <p:tgtEl>
                                          <p:spTgt spid="4">
                                            <p:txEl>
                                              <p:pRg st="6" end="6"/>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fade">
                                      <p:cBhvr>
                                        <p:cTn id="22"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7250" y="714375"/>
            <a:ext cx="7500938" cy="500063"/>
          </a:xfrm>
        </p:spPr>
        <p:txBody>
          <a:bodyPr/>
          <a:lstStyle/>
          <a:p>
            <a:pPr eaLnBrk="1" hangingPunct="1"/>
            <a:r>
              <a:rPr lang="ja-JP" altLang="en-US" sz="3200">
                <a:ln>
                  <a:noFill/>
                </a:ln>
                <a:solidFill>
                  <a:srgbClr val="C00000"/>
                </a:solidFill>
              </a:rPr>
              <a:t>母親にどのような良いポイントを</a:t>
            </a:r>
            <a:r>
              <a:rPr lang="en-US" altLang="ja-JP" sz="3200">
                <a:ln>
                  <a:noFill/>
                </a:ln>
                <a:solidFill>
                  <a:srgbClr val="C00000"/>
                </a:solidFill>
              </a:rPr>
              <a:t/>
            </a:r>
            <a:br>
              <a:rPr lang="en-US" altLang="ja-JP" sz="3200">
                <a:ln>
                  <a:noFill/>
                </a:ln>
                <a:solidFill>
                  <a:srgbClr val="C00000"/>
                </a:solidFill>
              </a:rPr>
            </a:br>
            <a:r>
              <a:rPr lang="ja-JP" altLang="en-US" sz="3200">
                <a:ln>
                  <a:noFill/>
                </a:ln>
                <a:solidFill>
                  <a:srgbClr val="C00000"/>
                </a:solidFill>
              </a:rPr>
              <a:t>伝えますか？</a:t>
            </a:r>
          </a:p>
        </p:txBody>
      </p:sp>
      <p:sp>
        <p:nvSpPr>
          <p:cNvPr id="34819" name="コンテンツ プレースホルダ 3"/>
          <p:cNvSpPr>
            <a:spLocks noGrp="1"/>
          </p:cNvSpPr>
          <p:nvPr>
            <p:ph sz="half" idx="1"/>
          </p:nvPr>
        </p:nvSpPr>
        <p:spPr>
          <a:xfrm>
            <a:off x="571500" y="1524000"/>
            <a:ext cx="8001000" cy="4857750"/>
          </a:xfrm>
        </p:spPr>
        <p:txBody>
          <a:bodyPr/>
          <a:lstStyle/>
          <a:p>
            <a:pPr eaLnBrk="1" hangingPunct="1">
              <a:buFont typeface="Wingdings" charset="2"/>
              <a:buNone/>
            </a:pPr>
            <a:r>
              <a:rPr lang="ja-JP" altLang="en-US" sz="2400">
                <a:solidFill>
                  <a:schemeClr val="bg1"/>
                </a:solidFill>
                <a:latin typeface="HG丸ｺﾞｼｯｸM-PRO" charset="-128"/>
              </a:rPr>
              <a:t>・赤ちゃんは健康そうに見える</a:t>
            </a:r>
            <a:endParaRPr lang="en-US" altLang="ja-JP" sz="2400">
              <a:solidFill>
                <a:schemeClr val="bg1"/>
              </a:solidFill>
              <a:latin typeface="HG丸ｺﾞｼｯｸM-PRO" charset="-128"/>
            </a:endParaRPr>
          </a:p>
          <a:p>
            <a:pPr eaLnBrk="1" hangingPunct="1">
              <a:buFont typeface="Wingdings" charset="2"/>
              <a:buNone/>
            </a:pPr>
            <a:r>
              <a:rPr lang="ja-JP" altLang="en-US" sz="2400">
                <a:solidFill>
                  <a:schemeClr val="bg1"/>
                </a:solidFill>
                <a:latin typeface="HG丸ｺﾞｼｯｸM-PRO" charset="-128"/>
              </a:rPr>
              <a:t>・母親は赤ちゃんを愛しげに見ている</a:t>
            </a:r>
            <a:endParaRPr lang="en-US" altLang="ja-JP" sz="2400">
              <a:solidFill>
                <a:schemeClr val="bg1"/>
              </a:solidFill>
              <a:latin typeface="HG丸ｺﾞｼｯｸM-PRO" charset="-128"/>
            </a:endParaRPr>
          </a:p>
          <a:p>
            <a:pPr eaLnBrk="1" hangingPunct="1">
              <a:buFont typeface="Wingdings" charset="2"/>
              <a:buNone/>
            </a:pPr>
            <a:r>
              <a:rPr lang="ja-JP" altLang="en-US" sz="2400">
                <a:solidFill>
                  <a:schemeClr val="bg1"/>
                </a:solidFill>
                <a:latin typeface="HG丸ｺﾞｼｯｸM-PRO" charset="-128"/>
              </a:rPr>
              <a:t>・母親の指は乳輪から離れている</a:t>
            </a:r>
          </a:p>
        </p:txBody>
      </p:sp>
      <p:sp>
        <p:nvSpPr>
          <p:cNvPr id="79877" name="スライド番号プレースホルダ 4"/>
          <p:cNvSpPr>
            <a:spLocks noGrp="1"/>
          </p:cNvSpPr>
          <p:nvPr>
            <p:ph type="sldNum" sz="quarter" idx="12"/>
          </p:nvPr>
        </p:nvSpPr>
        <p:spPr bwMode="auto">
          <a:noFill/>
          <a:ln>
            <a:miter lim="800000"/>
            <a:headEnd/>
            <a:tailEnd/>
          </a:ln>
        </p:spPr>
        <p:txBody>
          <a:bodyPr/>
          <a:lstStyle/>
          <a:p>
            <a:fld id="{A06EE634-46F4-1044-AEAB-5763A495FF89}" type="slidenum">
              <a:rPr lang="ja-JP" altLang="en-US" smtClean="0"/>
              <a:pPr/>
              <a:t>33</a:t>
            </a:fld>
            <a:endParaRPr lang="ja-JP" altLang="en-US" smtClean="0"/>
          </a:p>
        </p:txBody>
      </p:sp>
      <p:sp>
        <p:nvSpPr>
          <p:cNvPr id="6" name="コンテンツ プレースホルダ 5"/>
          <p:cNvSpPr>
            <a:spLocks noGrp="1"/>
          </p:cNvSpPr>
          <p:nvPr>
            <p:ph sz="half" idx="2"/>
          </p:nvPr>
        </p:nvSpPr>
        <p:spPr/>
        <p:txBody>
          <a:bodyPr/>
          <a:lstStyle/>
          <a:p>
            <a:endParaRPr lang="ja-JP" altLang="en-US"/>
          </a:p>
        </p:txBody>
      </p:sp>
      <p:sp>
        <p:nvSpPr>
          <p:cNvPr id="7" name="テキスト ボックス 6"/>
          <p:cNvSpPr txBox="1"/>
          <p:nvPr/>
        </p:nvSpPr>
        <p:spPr>
          <a:xfrm>
            <a:off x="3048000" y="32766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４</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②</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4819">
                                            <p:txEl>
                                              <p:pRg st="0" end="0"/>
                                            </p:txEl>
                                          </p:spTgt>
                                        </p:tgtEl>
                                        <p:attrNameLst>
                                          <p:attrName>style.visibility</p:attrName>
                                        </p:attrNameLst>
                                      </p:cBhvr>
                                      <p:to>
                                        <p:strVal val="visible"/>
                                      </p:to>
                                    </p:set>
                                    <p:animEffect transition="in" filter="fade">
                                      <p:cBhvr>
                                        <p:cTn id="12" dur="500"/>
                                        <p:tgtEl>
                                          <p:spTgt spid="34819">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4819">
                                            <p:txEl>
                                              <p:pRg st="1" end="1"/>
                                            </p:txEl>
                                          </p:spTgt>
                                        </p:tgtEl>
                                        <p:attrNameLst>
                                          <p:attrName>style.visibility</p:attrName>
                                        </p:attrNameLst>
                                      </p:cBhvr>
                                      <p:to>
                                        <p:strVal val="visible"/>
                                      </p:to>
                                    </p:set>
                                    <p:animEffect transition="in" filter="fade">
                                      <p:cBhvr>
                                        <p:cTn id="15" dur="500"/>
                                        <p:tgtEl>
                                          <p:spTgt spid="34819">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4819">
                                            <p:txEl>
                                              <p:pRg st="2" end="2"/>
                                            </p:txEl>
                                          </p:spTgt>
                                        </p:tgtEl>
                                        <p:attrNameLst>
                                          <p:attrName>style.visibility</p:attrName>
                                        </p:attrNameLst>
                                      </p:cBhvr>
                                      <p:to>
                                        <p:strVal val="visible"/>
                                      </p:to>
                                    </p:set>
                                    <p:animEffect transition="in" filter="fade">
                                      <p:cBhvr>
                                        <p:cTn id="18" dur="500"/>
                                        <p:tgtEl>
                                          <p:spTgt spid="348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500063" y="357188"/>
            <a:ext cx="8072437" cy="571500"/>
          </a:xfrm>
        </p:spPr>
        <p:txBody>
          <a:bodyPr/>
          <a:lstStyle/>
          <a:p>
            <a:pPr eaLnBrk="1" hangingPunct="1"/>
            <a:r>
              <a:rPr lang="ja-JP" altLang="en-US" sz="3200">
                <a:ln>
                  <a:noFill/>
                </a:ln>
                <a:solidFill>
                  <a:srgbClr val="C00000"/>
                </a:solidFill>
              </a:rPr>
              <a:t>母親にどのような提案ができますか</a:t>
            </a:r>
          </a:p>
        </p:txBody>
      </p:sp>
      <p:sp>
        <p:nvSpPr>
          <p:cNvPr id="35844" name="コンテンツ プレースホルダ 7"/>
          <p:cNvSpPr>
            <a:spLocks noGrp="1"/>
          </p:cNvSpPr>
          <p:nvPr>
            <p:ph sz="half" idx="4294967295"/>
          </p:nvPr>
        </p:nvSpPr>
        <p:spPr>
          <a:xfrm>
            <a:off x="457200" y="914400"/>
            <a:ext cx="8183563" cy="4857750"/>
          </a:xfrm>
        </p:spPr>
        <p:txBody>
          <a:bodyPr/>
          <a:lstStyle/>
          <a:p>
            <a:pPr eaLnBrk="1" hangingPunct="1">
              <a:buFont typeface="Wingdings" charset="2"/>
              <a:buNone/>
            </a:pPr>
            <a:r>
              <a:rPr lang="ja-JP" altLang="en-US" sz="2400">
                <a:solidFill>
                  <a:schemeClr val="bg1"/>
                </a:solidFill>
                <a:latin typeface="HG丸ｺﾞｼｯｸM-PRO" charset="-128"/>
              </a:rPr>
              <a:t>・赤ちゃんを密着させる姿勢を母親に取り直すように促す</a:t>
            </a:r>
            <a:r>
              <a:rPr lang="en-US" altLang="ja-JP" sz="2400">
                <a:solidFill>
                  <a:schemeClr val="bg1"/>
                </a:solidFill>
                <a:latin typeface="HG丸ｺﾞｼｯｸM-PRO" charset="-128"/>
              </a:rPr>
              <a:t>	</a:t>
            </a:r>
          </a:p>
          <a:p>
            <a:pPr eaLnBrk="1" hangingPunct="1">
              <a:buFont typeface="Wingdings" charset="2"/>
              <a:buNone/>
            </a:pPr>
            <a:r>
              <a:rPr lang="ja-JP" altLang="en-US" sz="2400">
                <a:solidFill>
                  <a:schemeClr val="bg1"/>
                </a:solidFill>
                <a:latin typeface="HG丸ｺﾞｼｯｸM-PRO" charset="-128"/>
              </a:rPr>
              <a:t>・赤ちゃんをもっと近くに抱き寄せて（枕などで）体をもっと高い位置で支える</a:t>
            </a:r>
            <a:endParaRPr lang="en-US" altLang="ja-JP" sz="2400">
              <a:solidFill>
                <a:schemeClr val="bg1"/>
              </a:solidFill>
              <a:latin typeface="HG丸ｺﾞｼｯｸM-PRO" charset="-128"/>
            </a:endParaRPr>
          </a:p>
          <a:p>
            <a:pPr eaLnBrk="1" hangingPunct="1">
              <a:buFont typeface="Wingdings" charset="2"/>
              <a:buNone/>
            </a:pPr>
            <a:r>
              <a:rPr lang="ja-JP" altLang="en-US" sz="2400">
                <a:solidFill>
                  <a:schemeClr val="bg1"/>
                </a:solidFill>
                <a:latin typeface="HG丸ｺﾞｼｯｸM-PRO" charset="-128"/>
              </a:rPr>
              <a:t>　⇒赤ちゃんは緊張せず</a:t>
            </a:r>
            <a:r>
              <a:rPr lang="en-US" altLang="ja-JP" sz="2400">
                <a:solidFill>
                  <a:schemeClr val="bg1"/>
                </a:solidFill>
                <a:latin typeface="HG丸ｺﾞｼｯｸM-PRO" charset="-128"/>
              </a:rPr>
              <a:t>,</a:t>
            </a:r>
            <a:r>
              <a:rPr lang="ja-JP" altLang="en-US" sz="2400">
                <a:solidFill>
                  <a:schemeClr val="bg1"/>
                </a:solidFill>
                <a:latin typeface="HG丸ｺﾞｼｯｸM-PRO" charset="-128"/>
              </a:rPr>
              <a:t>頭を後ろにそらせないで乳房に届く</a:t>
            </a:r>
            <a:endParaRPr lang="en-US" altLang="ja-JP" sz="2400">
              <a:solidFill>
                <a:schemeClr val="bg1"/>
              </a:solidFill>
              <a:latin typeface="HG丸ｺﾞｼｯｸM-PRO" charset="-128"/>
            </a:endParaRPr>
          </a:p>
          <a:p>
            <a:pPr eaLnBrk="1" hangingPunct="1">
              <a:buFont typeface="Wingdings" charset="2"/>
              <a:buNone/>
            </a:pPr>
            <a:r>
              <a:rPr lang="ja-JP" altLang="en-US" sz="2400">
                <a:solidFill>
                  <a:schemeClr val="bg1"/>
                </a:solidFill>
                <a:latin typeface="HG丸ｺﾞｼｯｸM-PRO" charset="-128"/>
              </a:rPr>
              <a:t>・乳房を手のひらで包むように支える</a:t>
            </a:r>
            <a:endParaRPr lang="en-US" altLang="ja-JP" sz="2400">
              <a:solidFill>
                <a:schemeClr val="bg1"/>
              </a:solidFill>
              <a:latin typeface="HG丸ｺﾞｼｯｸM-PRO" charset="-128"/>
            </a:endParaRPr>
          </a:p>
          <a:p>
            <a:pPr eaLnBrk="1" hangingPunct="1">
              <a:buFont typeface="Wingdings" charset="2"/>
              <a:buNone/>
            </a:pPr>
            <a:r>
              <a:rPr lang="ja-JP" altLang="en-US" sz="2400">
                <a:solidFill>
                  <a:schemeClr val="bg1"/>
                </a:solidFill>
                <a:latin typeface="HG丸ｺﾞｼｯｸM-PRO" charset="-128"/>
              </a:rPr>
              <a:t>　⇒赤ちゃんが乳房を大きな口いっぱいに含む助けとなる</a:t>
            </a:r>
          </a:p>
        </p:txBody>
      </p:sp>
      <p:sp>
        <p:nvSpPr>
          <p:cNvPr id="81925" name="スライド番号プレースホルダ 5"/>
          <p:cNvSpPr>
            <a:spLocks noGrp="1"/>
          </p:cNvSpPr>
          <p:nvPr>
            <p:ph type="sldNum" sz="quarter" idx="12"/>
          </p:nvPr>
        </p:nvSpPr>
        <p:spPr bwMode="auto">
          <a:noFill/>
          <a:ln>
            <a:miter lim="800000"/>
            <a:headEnd/>
            <a:tailEnd/>
          </a:ln>
        </p:spPr>
        <p:txBody>
          <a:bodyPr/>
          <a:lstStyle/>
          <a:p>
            <a:fld id="{AA002EBA-5B9E-3149-BFD2-ECD3F4158C93}" type="slidenum">
              <a:rPr lang="ja-JP" altLang="en-US" smtClean="0"/>
              <a:pPr/>
              <a:t>34</a:t>
            </a:fld>
            <a:endParaRPr lang="ja-JP" altLang="en-US" smtClean="0"/>
          </a:p>
        </p:txBody>
      </p:sp>
      <p:sp>
        <p:nvSpPr>
          <p:cNvPr id="7" name="テキスト ボックス 6"/>
          <p:cNvSpPr txBox="1"/>
          <p:nvPr/>
        </p:nvSpPr>
        <p:spPr>
          <a:xfrm>
            <a:off x="3200400" y="39624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４</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②</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5844">
                                            <p:txEl>
                                              <p:pRg st="0" end="0"/>
                                            </p:txEl>
                                          </p:spTgt>
                                        </p:tgtEl>
                                        <p:attrNameLst>
                                          <p:attrName>style.visibility</p:attrName>
                                        </p:attrNameLst>
                                      </p:cBhvr>
                                      <p:to>
                                        <p:strVal val="visible"/>
                                      </p:to>
                                    </p:set>
                                    <p:animEffect transition="in" filter="fade">
                                      <p:cBhvr>
                                        <p:cTn id="12" dur="500"/>
                                        <p:tgtEl>
                                          <p:spTgt spid="35844">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5844">
                                            <p:txEl>
                                              <p:pRg st="1" end="1"/>
                                            </p:txEl>
                                          </p:spTgt>
                                        </p:tgtEl>
                                        <p:attrNameLst>
                                          <p:attrName>style.visibility</p:attrName>
                                        </p:attrNameLst>
                                      </p:cBhvr>
                                      <p:to>
                                        <p:strVal val="visible"/>
                                      </p:to>
                                    </p:set>
                                    <p:animEffect transition="in" filter="fade">
                                      <p:cBhvr>
                                        <p:cTn id="15" dur="500"/>
                                        <p:tgtEl>
                                          <p:spTgt spid="35844">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5844">
                                            <p:txEl>
                                              <p:pRg st="2" end="2"/>
                                            </p:txEl>
                                          </p:spTgt>
                                        </p:tgtEl>
                                        <p:attrNameLst>
                                          <p:attrName>style.visibility</p:attrName>
                                        </p:attrNameLst>
                                      </p:cBhvr>
                                      <p:to>
                                        <p:strVal val="visible"/>
                                      </p:to>
                                    </p:set>
                                    <p:animEffect transition="in" filter="fade">
                                      <p:cBhvr>
                                        <p:cTn id="18" dur="500"/>
                                        <p:tgtEl>
                                          <p:spTgt spid="35844">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5844">
                                            <p:txEl>
                                              <p:pRg st="3" end="3"/>
                                            </p:txEl>
                                          </p:spTgt>
                                        </p:tgtEl>
                                        <p:attrNameLst>
                                          <p:attrName>style.visibility</p:attrName>
                                        </p:attrNameLst>
                                      </p:cBhvr>
                                      <p:to>
                                        <p:strVal val="visible"/>
                                      </p:to>
                                    </p:set>
                                    <p:animEffect transition="in" filter="fade">
                                      <p:cBhvr>
                                        <p:cTn id="21" dur="500"/>
                                        <p:tgtEl>
                                          <p:spTgt spid="35844">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5844">
                                            <p:txEl>
                                              <p:pRg st="4" end="4"/>
                                            </p:txEl>
                                          </p:spTgt>
                                        </p:tgtEl>
                                        <p:attrNameLst>
                                          <p:attrName>style.visibility</p:attrName>
                                        </p:attrNameLst>
                                      </p:cBhvr>
                                      <p:to>
                                        <p:strVal val="visible"/>
                                      </p:to>
                                    </p:set>
                                    <p:animEffect transition="in" filter="fade">
                                      <p:cBhvr>
                                        <p:cTn id="24" dur="500"/>
                                        <p:tgtEl>
                                          <p:spTgt spid="3584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428625"/>
            <a:ext cx="7358062" cy="714375"/>
          </a:xfrm>
        </p:spPr>
        <p:txBody>
          <a:bodyPr/>
          <a:lstStyle/>
          <a:p>
            <a:pPr eaLnBrk="1" hangingPunct="1"/>
            <a:r>
              <a:rPr lang="ja-JP" altLang="en-US" sz="3200">
                <a:ln>
                  <a:noFill/>
                </a:ln>
                <a:solidFill>
                  <a:srgbClr val="B43731"/>
                </a:solidFill>
                <a:latin typeface="HG丸ｺﾞｼｯｸM-PRO" charset="-128"/>
              </a:rPr>
              <a:t>下の写真を見ながら「直接授乳観察用紙」の項目をチェックしてみましょう</a:t>
            </a:r>
            <a:endParaRPr lang="ja-JP" altLang="en-US" sz="3200">
              <a:ln>
                <a:noFill/>
              </a:ln>
              <a:latin typeface="HG丸ｺﾞｼｯｸM-PRO" charset="-128"/>
            </a:endParaRPr>
          </a:p>
        </p:txBody>
      </p:sp>
      <p:sp>
        <p:nvSpPr>
          <p:cNvPr id="83973" name="スライド番号プレースホルダ 4"/>
          <p:cNvSpPr>
            <a:spLocks noGrp="1"/>
          </p:cNvSpPr>
          <p:nvPr>
            <p:ph type="sldNum" sz="quarter" idx="12"/>
          </p:nvPr>
        </p:nvSpPr>
        <p:spPr bwMode="auto">
          <a:noFill/>
          <a:ln>
            <a:miter lim="800000"/>
            <a:headEnd/>
            <a:tailEnd/>
          </a:ln>
        </p:spPr>
        <p:txBody>
          <a:bodyPr/>
          <a:lstStyle/>
          <a:p>
            <a:fld id="{F96ED1F2-3FA5-F84D-9B0E-750D32C2F83D}" type="slidenum">
              <a:rPr lang="ja-JP" altLang="en-US" smtClean="0"/>
              <a:pPr/>
              <a:t>35</a:t>
            </a:fld>
            <a:endParaRPr lang="ja-JP" altLang="en-US" smtClean="0"/>
          </a:p>
        </p:txBody>
      </p:sp>
      <p:sp>
        <p:nvSpPr>
          <p:cNvPr id="6" name="コンテンツ プレースホルダ 5"/>
          <p:cNvSpPr>
            <a:spLocks noGrp="1"/>
          </p:cNvSpPr>
          <p:nvPr>
            <p:ph idx="1"/>
          </p:nvPr>
        </p:nvSpPr>
        <p:spPr/>
        <p:txBody>
          <a:bodyPr/>
          <a:lstStyle/>
          <a:p>
            <a:endParaRPr lang="ja-JP" altLang="en-US"/>
          </a:p>
        </p:txBody>
      </p:sp>
      <p:sp>
        <p:nvSpPr>
          <p:cNvPr id="7" name="テキスト ボックス 6"/>
          <p:cNvSpPr txBox="1"/>
          <p:nvPr/>
        </p:nvSpPr>
        <p:spPr>
          <a:xfrm>
            <a:off x="1600200" y="1752600"/>
            <a:ext cx="5791200" cy="3677930"/>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５</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③</a:t>
            </a:r>
          </a:p>
          <a:p>
            <a:pPr algn="ctr">
              <a:spcAft>
                <a:spcPts val="600"/>
              </a:spcAft>
              <a:defRPr/>
            </a:pPr>
            <a:endParaRPr lang="en-US" altLang="ja-JP" dirty="0" smtClean="0">
              <a:solidFill>
                <a:schemeClr val="bg1"/>
              </a:solidFill>
            </a:endParaRPr>
          </a:p>
          <a:p>
            <a:pPr algn="ctr">
              <a:spcAft>
                <a:spcPts val="600"/>
              </a:spcAft>
              <a:defRPr/>
            </a:pPr>
            <a:endParaRPr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タイトル 1"/>
          <p:cNvSpPr>
            <a:spLocks noGrp="1"/>
          </p:cNvSpPr>
          <p:nvPr>
            <p:ph type="title"/>
          </p:nvPr>
        </p:nvSpPr>
        <p:spPr>
          <a:xfrm>
            <a:off x="857250" y="357188"/>
            <a:ext cx="7500938" cy="571500"/>
          </a:xfrm>
        </p:spPr>
        <p:txBody>
          <a:bodyPr/>
          <a:lstStyle/>
          <a:p>
            <a:pPr eaLnBrk="1" hangingPunct="1"/>
            <a:r>
              <a:rPr lang="ja-JP" altLang="en-US" sz="3200" b="1">
                <a:ln>
                  <a:noFill/>
                </a:ln>
                <a:solidFill>
                  <a:srgbClr val="7030A0"/>
                </a:solidFill>
                <a:latin typeface="HG丸ｺﾞｼｯｸM-PRO" charset="-128"/>
              </a:rPr>
              <a:t>写真でわかるポイント</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全体</a:t>
            </a:r>
          </a:p>
        </p:txBody>
      </p:sp>
      <p:sp>
        <p:nvSpPr>
          <p:cNvPr id="31747" name="コンテンツ プレースホルダ 3"/>
          <p:cNvSpPr>
            <a:spLocks noGrp="1"/>
          </p:cNvSpPr>
          <p:nvPr>
            <p:ph sz="half" idx="1"/>
          </p:nvPr>
        </p:nvSpPr>
        <p:spPr>
          <a:xfrm>
            <a:off x="685800" y="1022350"/>
            <a:ext cx="8501063" cy="5286375"/>
          </a:xfrm>
        </p:spPr>
        <p:txBody>
          <a:bodyPr/>
          <a:lstStyle/>
          <a:p>
            <a:pPr eaLnBrk="1" hangingPunct="1">
              <a:buFont typeface="Wingdings" charset="2"/>
              <a:buNone/>
              <a:defRPr/>
            </a:pPr>
            <a:r>
              <a:rPr lang="ja-JP" altLang="en-US" b="1" dirty="0">
                <a:solidFill>
                  <a:schemeClr val="bg1"/>
                </a:solidFill>
              </a:rPr>
              <a:t>全体に関して</a:t>
            </a:r>
            <a:r>
              <a:rPr lang="ja-JP" altLang="en-US" dirty="0">
                <a:solidFill>
                  <a:schemeClr val="bg1"/>
                </a:solidFill>
              </a:rPr>
              <a:t>：</a:t>
            </a:r>
            <a:r>
              <a:rPr lang="en-US" altLang="ja-JP" dirty="0">
                <a:solidFill>
                  <a:schemeClr val="bg1"/>
                </a:solidFill>
              </a:rPr>
              <a:t>				</a:t>
            </a:r>
            <a:r>
              <a:rPr lang="ja-JP" altLang="en-US" dirty="0">
                <a:solidFill>
                  <a:schemeClr val="bg1"/>
                </a:solidFill>
              </a:rPr>
              <a:t>　　　　</a:t>
            </a:r>
            <a:endParaRPr lang="en-US" altLang="ja-JP" dirty="0">
              <a:solidFill>
                <a:schemeClr val="bg1"/>
              </a:solidFill>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rPr>
              <a:t>母親や授乳姿勢はあまり多くを見ることはできない</a:t>
            </a:r>
            <a:endParaRPr lang="en-US" altLang="ja-JP" sz="2400" dirty="0">
              <a:solidFill>
                <a:schemeClr val="bg1"/>
              </a:solidFill>
            </a:endParaRPr>
          </a:p>
          <a:p>
            <a:pPr marL="522000" eaLnBrk="1" hangingPunct="1">
              <a:buFont typeface="Wingdings" charset="2"/>
              <a:buNone/>
              <a:defRPr/>
            </a:pPr>
            <a:r>
              <a:rPr lang="en-US" altLang="ja-JP" sz="2400" dirty="0">
                <a:solidFill>
                  <a:schemeClr val="bg1"/>
                </a:solidFill>
              </a:rPr>
              <a:t>‣ 2</a:t>
            </a:r>
            <a:r>
              <a:rPr lang="ja-JP" altLang="en-US" sz="2400" dirty="0">
                <a:solidFill>
                  <a:schemeClr val="bg1"/>
                </a:solidFill>
              </a:rPr>
              <a:t>本の指で乳房を支えているが</a:t>
            </a:r>
            <a:r>
              <a:rPr lang="en-US" altLang="ja-JP" sz="2400" dirty="0">
                <a:solidFill>
                  <a:schemeClr val="bg1"/>
                </a:solidFill>
              </a:rPr>
              <a:t>,2</a:t>
            </a:r>
            <a:r>
              <a:rPr lang="ja-JP" altLang="en-US" sz="2400" dirty="0">
                <a:solidFill>
                  <a:schemeClr val="bg1"/>
                </a:solidFill>
              </a:rPr>
              <a:t>本の指は乳房をしっか</a:t>
            </a:r>
            <a:endParaRPr lang="en-US" altLang="ja-JP" sz="2400" dirty="0">
              <a:solidFill>
                <a:schemeClr val="bg1"/>
              </a:solidFill>
            </a:endParaRPr>
          </a:p>
          <a:p>
            <a:pPr marL="522000" eaLnBrk="1" hangingPunct="1">
              <a:buFont typeface="Wingdings" charset="2"/>
              <a:buNone/>
              <a:defRPr/>
            </a:pPr>
            <a:r>
              <a:rPr lang="ja-JP" altLang="en-US" sz="2400" dirty="0">
                <a:solidFill>
                  <a:schemeClr val="bg1"/>
                </a:solidFill>
              </a:rPr>
              <a:t>り支持できているようには見えない</a:t>
            </a:r>
            <a:endParaRPr lang="en-US" altLang="ja-JP" sz="2400" dirty="0">
              <a:solidFill>
                <a:schemeClr val="bg1"/>
              </a:solidFill>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rPr>
              <a:t>乳房を赤ちゃんまで垂らしている</a:t>
            </a:r>
            <a:endParaRPr lang="en-US" altLang="ja-JP" sz="2400" dirty="0">
              <a:solidFill>
                <a:schemeClr val="bg1"/>
              </a:solidFill>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rPr>
              <a:t>赤ちゃんは健康上の問題が</a:t>
            </a:r>
            <a:endParaRPr lang="en-US" altLang="ja-JP" sz="2400" dirty="0">
              <a:solidFill>
                <a:schemeClr val="bg1"/>
              </a:solidFill>
            </a:endParaRPr>
          </a:p>
          <a:p>
            <a:pPr marL="522000" eaLnBrk="1" hangingPunct="1">
              <a:buFont typeface="Wingdings" charset="2"/>
              <a:buNone/>
              <a:defRPr/>
            </a:pPr>
            <a:r>
              <a:rPr lang="ja-JP" altLang="en-US" sz="2400" dirty="0">
                <a:solidFill>
                  <a:schemeClr val="bg1"/>
                </a:solidFill>
              </a:rPr>
              <a:t>あるように見える</a:t>
            </a:r>
            <a:endParaRPr lang="en-US" altLang="ja-JP" sz="2400" dirty="0">
              <a:solidFill>
                <a:schemeClr val="bg1"/>
              </a:solidFill>
            </a:endParaRPr>
          </a:p>
          <a:p>
            <a:pPr marL="522000" eaLnBrk="1" hangingPunct="1">
              <a:buFont typeface="Wingdings" charset="2"/>
              <a:buNone/>
              <a:defRPr/>
            </a:pPr>
            <a:r>
              <a:rPr lang="ja-JP" altLang="en-US" sz="2400" dirty="0">
                <a:solidFill>
                  <a:schemeClr val="bg1"/>
                </a:solidFill>
              </a:rPr>
              <a:t>⇒１回に長い時間哺乳するの</a:t>
            </a:r>
            <a:endParaRPr lang="en-US" altLang="ja-JP" sz="2400" dirty="0">
              <a:solidFill>
                <a:schemeClr val="bg1"/>
              </a:solidFill>
            </a:endParaRPr>
          </a:p>
          <a:p>
            <a:pPr marL="522000" eaLnBrk="1" hangingPunct="1">
              <a:buFont typeface="Wingdings" charset="2"/>
              <a:buNone/>
              <a:defRPr/>
            </a:pPr>
            <a:r>
              <a:rPr lang="ja-JP" altLang="en-US" sz="2400" dirty="0">
                <a:solidFill>
                  <a:schemeClr val="bg1"/>
                </a:solidFill>
              </a:rPr>
              <a:t>がむずかしい可能性がある</a:t>
            </a:r>
          </a:p>
        </p:txBody>
      </p:sp>
      <p:sp>
        <p:nvSpPr>
          <p:cNvPr id="86021" name="スライド番号プレースホルダ 4"/>
          <p:cNvSpPr>
            <a:spLocks noGrp="1"/>
          </p:cNvSpPr>
          <p:nvPr>
            <p:ph type="sldNum" sz="quarter" idx="12"/>
          </p:nvPr>
        </p:nvSpPr>
        <p:spPr bwMode="auto">
          <a:noFill/>
          <a:ln>
            <a:miter lim="800000"/>
            <a:headEnd/>
            <a:tailEnd/>
          </a:ln>
        </p:spPr>
        <p:txBody>
          <a:bodyPr/>
          <a:lstStyle/>
          <a:p>
            <a:fld id="{18A85C93-42A1-C248-B1E8-2475B1C9D79E}" type="slidenum">
              <a:rPr lang="ja-JP" altLang="en-US" smtClean="0"/>
              <a:pPr/>
              <a:t>36</a:t>
            </a:fld>
            <a:endParaRPr lang="ja-JP" altLang="en-US" smtClean="0"/>
          </a:p>
        </p:txBody>
      </p:sp>
      <p:sp>
        <p:nvSpPr>
          <p:cNvPr id="9" name="テキスト ボックス 8"/>
          <p:cNvSpPr txBox="1"/>
          <p:nvPr/>
        </p:nvSpPr>
        <p:spPr>
          <a:xfrm>
            <a:off x="5410200" y="34290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５</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③</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747">
                                            <p:txEl>
                                              <p:pRg st="2" end="2"/>
                                            </p:txEl>
                                          </p:spTgt>
                                        </p:tgtEl>
                                        <p:attrNameLst>
                                          <p:attrName>style.visibility</p:attrName>
                                        </p:attrNameLst>
                                      </p:cBhvr>
                                      <p:to>
                                        <p:strVal val="visible"/>
                                      </p:to>
                                    </p:set>
                                    <p:animEffect transition="in" filter="fade">
                                      <p:cBhvr>
                                        <p:cTn id="10" dur="500"/>
                                        <p:tgtEl>
                                          <p:spTgt spid="3174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animEffect transition="in" filter="fade">
                                      <p:cBhvr>
                                        <p:cTn id="13" dur="500"/>
                                        <p:tgtEl>
                                          <p:spTgt spid="3174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1747">
                                            <p:txEl>
                                              <p:pRg st="4" end="4"/>
                                            </p:txEl>
                                          </p:spTgt>
                                        </p:tgtEl>
                                        <p:attrNameLst>
                                          <p:attrName>style.visibility</p:attrName>
                                        </p:attrNameLst>
                                      </p:cBhvr>
                                      <p:to>
                                        <p:strVal val="visible"/>
                                      </p:to>
                                    </p:set>
                                    <p:animEffect transition="in" filter="fade">
                                      <p:cBhvr>
                                        <p:cTn id="16" dur="500"/>
                                        <p:tgtEl>
                                          <p:spTgt spid="31747">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animEffect transition="in" filter="fade">
                                      <p:cBhvr>
                                        <p:cTn id="19" dur="500"/>
                                        <p:tgtEl>
                                          <p:spTgt spid="31747">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1747">
                                            <p:txEl>
                                              <p:pRg st="6" end="6"/>
                                            </p:txEl>
                                          </p:spTgt>
                                        </p:tgtEl>
                                        <p:attrNameLst>
                                          <p:attrName>style.visibility</p:attrName>
                                        </p:attrNameLst>
                                      </p:cBhvr>
                                      <p:to>
                                        <p:strVal val="visible"/>
                                      </p:to>
                                    </p:set>
                                    <p:animEffect transition="in" filter="fade">
                                      <p:cBhvr>
                                        <p:cTn id="22" dur="500"/>
                                        <p:tgtEl>
                                          <p:spTgt spid="31747">
                                            <p:txEl>
                                              <p:pRg st="6" end="6"/>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1747">
                                            <p:txEl>
                                              <p:pRg st="7" end="7"/>
                                            </p:txEl>
                                          </p:spTgt>
                                        </p:tgtEl>
                                        <p:attrNameLst>
                                          <p:attrName>style.visibility</p:attrName>
                                        </p:attrNameLst>
                                      </p:cBhvr>
                                      <p:to>
                                        <p:strVal val="visible"/>
                                      </p:to>
                                    </p:set>
                                    <p:animEffect transition="in" filter="fade">
                                      <p:cBhvr>
                                        <p:cTn id="25" dur="500"/>
                                        <p:tgtEl>
                                          <p:spTgt spid="31747">
                                            <p:txEl>
                                              <p:pRg st="7" end="7"/>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1747">
                                            <p:txEl>
                                              <p:pRg st="8" end="8"/>
                                            </p:txEl>
                                          </p:spTgt>
                                        </p:tgtEl>
                                        <p:attrNameLst>
                                          <p:attrName>style.visibility</p:attrName>
                                        </p:attrNameLst>
                                      </p:cBhvr>
                                      <p:to>
                                        <p:strVal val="visible"/>
                                      </p:to>
                                    </p:set>
                                    <p:animEffect transition="in" filter="fade">
                                      <p:cBhvr>
                                        <p:cTn id="28" dur="500"/>
                                        <p:tgtEl>
                                          <p:spTgt spid="317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タイトル 1"/>
          <p:cNvSpPr>
            <a:spLocks noGrp="1"/>
          </p:cNvSpPr>
          <p:nvPr>
            <p:ph type="title"/>
          </p:nvPr>
        </p:nvSpPr>
        <p:spPr>
          <a:xfrm>
            <a:off x="857250" y="357188"/>
            <a:ext cx="7500938" cy="571500"/>
          </a:xfrm>
        </p:spPr>
        <p:txBody>
          <a:bodyPr/>
          <a:lstStyle/>
          <a:p>
            <a:pPr eaLnBrk="1" hangingPunct="1"/>
            <a:r>
              <a:rPr lang="ja-JP" altLang="en-US" sz="3200" b="1">
                <a:ln>
                  <a:noFill/>
                </a:ln>
                <a:solidFill>
                  <a:srgbClr val="7030A0"/>
                </a:solidFill>
                <a:latin typeface="HG丸ｺﾞｼｯｸM-PRO" charset="-128"/>
              </a:rPr>
              <a:t>写真でわかるポイント</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体勢</a:t>
            </a:r>
          </a:p>
        </p:txBody>
      </p:sp>
      <p:sp>
        <p:nvSpPr>
          <p:cNvPr id="31747" name="コンテンツ プレースホルダ 3"/>
          <p:cNvSpPr>
            <a:spLocks noGrp="1"/>
          </p:cNvSpPr>
          <p:nvPr>
            <p:ph sz="half" idx="1"/>
          </p:nvPr>
        </p:nvSpPr>
        <p:spPr>
          <a:xfrm>
            <a:off x="628650" y="1022350"/>
            <a:ext cx="8286750" cy="5143500"/>
          </a:xfrm>
        </p:spPr>
        <p:txBody>
          <a:bodyPr/>
          <a:lstStyle/>
          <a:p>
            <a:pPr eaLnBrk="1" hangingPunct="1">
              <a:spcAft>
                <a:spcPts val="600"/>
              </a:spcAft>
              <a:buFont typeface="Wingdings" charset="2"/>
              <a:buNone/>
              <a:defRPr/>
            </a:pPr>
            <a:r>
              <a:rPr lang="ja-JP" altLang="en-US" sz="2400" dirty="0">
                <a:solidFill>
                  <a:schemeClr val="bg1"/>
                </a:solidFill>
                <a:latin typeface="HG丸ｺﾞｼｯｸM-PRO" charset="-128"/>
              </a:rPr>
              <a:t>赤ちゃんの体勢</a:t>
            </a:r>
            <a:r>
              <a:rPr lang="en-US" altLang="ja-JP" sz="2400" dirty="0">
                <a:solidFill>
                  <a:schemeClr val="bg1"/>
                </a:solidFill>
                <a:latin typeface="HG丸ｺﾞｼｯｸM-PRO" charset="-128"/>
              </a:rPr>
              <a:t>:				</a:t>
            </a:r>
            <a:r>
              <a:rPr lang="ja-JP" altLang="en-US" sz="2400" dirty="0">
                <a:solidFill>
                  <a:schemeClr val="bg1"/>
                </a:solidFill>
                <a:latin typeface="HG丸ｺﾞｼｯｸM-PRO" charset="-128"/>
              </a:rPr>
              <a:t>　　　　</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赤ちゃんの頭と体は一直線で首がねじれていない</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赤ちゃんは密着して抱かれて</a:t>
            </a:r>
            <a:r>
              <a:rPr lang="ja-JP" altLang="en-US" sz="2400" u="sng" dirty="0">
                <a:solidFill>
                  <a:schemeClr val="bg1"/>
                </a:solidFill>
                <a:latin typeface="HG丸ｺﾞｼｯｸM-PRO" charset="-128"/>
              </a:rPr>
              <a:t>いない</a:t>
            </a:r>
            <a:endParaRPr lang="en-US" altLang="ja-JP" sz="2400" u="sng"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赤ちゃんは支えられているが</a:t>
            </a:r>
            <a:r>
              <a:rPr lang="en-US" altLang="ja-JP" sz="2400" dirty="0">
                <a:solidFill>
                  <a:schemeClr val="bg1"/>
                </a:solidFill>
                <a:latin typeface="HG丸ｺﾞｼｯｸM-PRO" charset="-128"/>
              </a:rPr>
              <a:t>,</a:t>
            </a:r>
            <a:r>
              <a:rPr lang="ja-JP" altLang="en-US" sz="2400" dirty="0">
                <a:solidFill>
                  <a:schemeClr val="bg1"/>
                </a:solidFill>
                <a:latin typeface="HG丸ｺﾞｼｯｸM-PRO" charset="-128"/>
              </a:rPr>
              <a:t>乳房の高さで支えて母</a:t>
            </a:r>
            <a:endParaRPr lang="en-US" altLang="ja-JP" sz="2400" dirty="0">
              <a:solidFill>
                <a:schemeClr val="bg1"/>
              </a:solidFill>
              <a:latin typeface="HG丸ｺﾞｼｯｸM-PRO" charset="-128"/>
            </a:endParaRPr>
          </a:p>
          <a:p>
            <a:pPr marL="522000" eaLnBrk="1" hangingPunct="1">
              <a:buFont typeface="Wingdings" charset="2"/>
              <a:buNone/>
              <a:defRPr/>
            </a:pPr>
            <a:r>
              <a:rPr lang="ja-JP" altLang="en-US" sz="2400" dirty="0">
                <a:solidFill>
                  <a:schemeClr val="bg1"/>
                </a:solidFill>
                <a:latin typeface="HG丸ｺﾞｼｯｸM-PRO" charset="-128"/>
              </a:rPr>
              <a:t>親の方へ向きを変える必要がある</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赤ちゃんが母親の方を</a:t>
            </a:r>
            <a:endParaRPr lang="en-US" altLang="ja-JP" sz="2400" dirty="0">
              <a:solidFill>
                <a:schemeClr val="bg1"/>
              </a:solidFill>
              <a:latin typeface="HG丸ｺﾞｼｯｸM-PRO" charset="-128"/>
            </a:endParaRPr>
          </a:p>
          <a:p>
            <a:pPr marL="522000" eaLnBrk="1" hangingPunct="1">
              <a:buFont typeface="Wingdings" charset="2"/>
              <a:buNone/>
              <a:defRPr/>
            </a:pPr>
            <a:r>
              <a:rPr lang="ja-JP" altLang="en-US" sz="2400" dirty="0">
                <a:solidFill>
                  <a:schemeClr val="bg1"/>
                </a:solidFill>
                <a:latin typeface="HG丸ｺﾞｼｯｸM-PRO" charset="-128"/>
              </a:rPr>
              <a:t>向いて</a:t>
            </a:r>
            <a:r>
              <a:rPr lang="ja-JP" altLang="en-US" sz="2400" u="sng" dirty="0">
                <a:solidFill>
                  <a:schemeClr val="bg1"/>
                </a:solidFill>
                <a:latin typeface="HG丸ｺﾞｼｯｸM-PRO" charset="-128"/>
              </a:rPr>
              <a:t>いない</a:t>
            </a:r>
            <a:endParaRPr lang="en-US" altLang="ja-JP" sz="2400" u="sng" dirty="0">
              <a:solidFill>
                <a:schemeClr val="bg1"/>
              </a:solidFill>
              <a:latin typeface="HG丸ｺﾞｼｯｸM-PRO" charset="-128"/>
            </a:endParaRPr>
          </a:p>
        </p:txBody>
      </p:sp>
      <p:sp>
        <p:nvSpPr>
          <p:cNvPr id="88069" name="スライド番号プレースホルダ 4"/>
          <p:cNvSpPr>
            <a:spLocks noGrp="1"/>
          </p:cNvSpPr>
          <p:nvPr>
            <p:ph type="sldNum" sz="quarter" idx="12"/>
          </p:nvPr>
        </p:nvSpPr>
        <p:spPr bwMode="auto">
          <a:noFill/>
          <a:ln>
            <a:miter lim="800000"/>
            <a:headEnd/>
            <a:tailEnd/>
          </a:ln>
        </p:spPr>
        <p:txBody>
          <a:bodyPr/>
          <a:lstStyle/>
          <a:p>
            <a:fld id="{28ABF7A6-B580-BF49-B035-7F45D0996A7E}" type="slidenum">
              <a:rPr lang="ja-JP" altLang="en-US" smtClean="0"/>
              <a:pPr/>
              <a:t>37</a:t>
            </a:fld>
            <a:endParaRPr lang="ja-JP" altLang="en-US" smtClean="0"/>
          </a:p>
        </p:txBody>
      </p:sp>
      <p:sp>
        <p:nvSpPr>
          <p:cNvPr id="6" name="コンテンツ プレースホルダ 5"/>
          <p:cNvSpPr>
            <a:spLocks noGrp="1"/>
          </p:cNvSpPr>
          <p:nvPr>
            <p:ph sz="half" idx="2"/>
          </p:nvPr>
        </p:nvSpPr>
        <p:spPr/>
        <p:txBody>
          <a:bodyPr/>
          <a:lstStyle/>
          <a:p>
            <a:endParaRPr lang="ja-JP" altLang="en-US"/>
          </a:p>
        </p:txBody>
      </p:sp>
      <p:sp>
        <p:nvSpPr>
          <p:cNvPr id="7" name="テキスト ボックス 6"/>
          <p:cNvSpPr txBox="1"/>
          <p:nvPr/>
        </p:nvSpPr>
        <p:spPr>
          <a:xfrm>
            <a:off x="5410200" y="34290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５</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③</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747">
                                            <p:txEl>
                                              <p:pRg st="2" end="2"/>
                                            </p:txEl>
                                          </p:spTgt>
                                        </p:tgtEl>
                                        <p:attrNameLst>
                                          <p:attrName>style.visibility</p:attrName>
                                        </p:attrNameLst>
                                      </p:cBhvr>
                                      <p:to>
                                        <p:strVal val="visible"/>
                                      </p:to>
                                    </p:set>
                                    <p:animEffect transition="in" filter="fade">
                                      <p:cBhvr>
                                        <p:cTn id="10" dur="500"/>
                                        <p:tgtEl>
                                          <p:spTgt spid="3174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animEffect transition="in" filter="fade">
                                      <p:cBhvr>
                                        <p:cTn id="13" dur="500"/>
                                        <p:tgtEl>
                                          <p:spTgt spid="3174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1747">
                                            <p:txEl>
                                              <p:pRg st="4" end="4"/>
                                            </p:txEl>
                                          </p:spTgt>
                                        </p:tgtEl>
                                        <p:attrNameLst>
                                          <p:attrName>style.visibility</p:attrName>
                                        </p:attrNameLst>
                                      </p:cBhvr>
                                      <p:to>
                                        <p:strVal val="visible"/>
                                      </p:to>
                                    </p:set>
                                    <p:animEffect transition="in" filter="fade">
                                      <p:cBhvr>
                                        <p:cTn id="16" dur="500"/>
                                        <p:tgtEl>
                                          <p:spTgt spid="31747">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animEffect transition="in" filter="fade">
                                      <p:cBhvr>
                                        <p:cTn id="19" dur="500"/>
                                        <p:tgtEl>
                                          <p:spTgt spid="31747">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1747">
                                            <p:txEl>
                                              <p:pRg st="6" end="6"/>
                                            </p:txEl>
                                          </p:spTgt>
                                        </p:tgtEl>
                                        <p:attrNameLst>
                                          <p:attrName>style.visibility</p:attrName>
                                        </p:attrNameLst>
                                      </p:cBhvr>
                                      <p:to>
                                        <p:strVal val="visible"/>
                                      </p:to>
                                    </p:set>
                                    <p:animEffect transition="in" filter="fade">
                                      <p:cBhvr>
                                        <p:cTn id="22" dur="5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タイトル 1"/>
          <p:cNvSpPr>
            <a:spLocks noGrp="1"/>
          </p:cNvSpPr>
          <p:nvPr>
            <p:ph type="title"/>
          </p:nvPr>
        </p:nvSpPr>
        <p:spPr>
          <a:xfrm>
            <a:off x="857250" y="357188"/>
            <a:ext cx="7500938" cy="571500"/>
          </a:xfrm>
        </p:spPr>
        <p:txBody>
          <a:bodyPr/>
          <a:lstStyle/>
          <a:p>
            <a:pPr eaLnBrk="1" hangingPunct="1"/>
            <a:r>
              <a:rPr lang="ja-JP" altLang="en-US" sz="3200" b="1">
                <a:ln>
                  <a:noFill/>
                </a:ln>
                <a:solidFill>
                  <a:srgbClr val="7030A0"/>
                </a:solidFill>
                <a:latin typeface="HG丸ｺﾞｼｯｸM-PRO" charset="-128"/>
              </a:rPr>
              <a:t>写真でわかるポイント</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吸着</a:t>
            </a:r>
          </a:p>
        </p:txBody>
      </p:sp>
      <p:sp>
        <p:nvSpPr>
          <p:cNvPr id="31747" name="コンテンツ プレースホルダ 3"/>
          <p:cNvSpPr>
            <a:spLocks noGrp="1"/>
          </p:cNvSpPr>
          <p:nvPr>
            <p:ph sz="half" idx="1"/>
          </p:nvPr>
        </p:nvSpPr>
        <p:spPr>
          <a:xfrm>
            <a:off x="628650" y="1093788"/>
            <a:ext cx="8286750" cy="5143500"/>
          </a:xfrm>
        </p:spPr>
        <p:txBody>
          <a:bodyPr/>
          <a:lstStyle/>
          <a:p>
            <a:pPr eaLnBrk="1" hangingPunct="1">
              <a:spcAft>
                <a:spcPts val="600"/>
              </a:spcAft>
              <a:buFont typeface="Wingdings" charset="2"/>
              <a:buNone/>
              <a:defRPr/>
            </a:pPr>
            <a:r>
              <a:rPr lang="ja-JP" altLang="en-US" sz="2400" dirty="0">
                <a:solidFill>
                  <a:schemeClr val="bg1"/>
                </a:solidFill>
                <a:latin typeface="HG丸ｺﾞｼｯｸM-PRO" charset="-128"/>
              </a:rPr>
              <a:t>赤ちゃんの吸着</a:t>
            </a:r>
            <a:r>
              <a:rPr lang="en-US" altLang="ja-JP" sz="2400" dirty="0">
                <a:solidFill>
                  <a:schemeClr val="bg1"/>
                </a:solidFill>
                <a:latin typeface="HG丸ｺﾞｼｯｸM-PRO" charset="-128"/>
              </a:rPr>
              <a:t>:				</a:t>
            </a:r>
            <a:r>
              <a:rPr lang="ja-JP" altLang="en-US" sz="2400" dirty="0">
                <a:solidFill>
                  <a:schemeClr val="bg1"/>
                </a:solidFill>
                <a:latin typeface="HG丸ｺﾞｼｯｸM-PRO" charset="-128"/>
              </a:rPr>
              <a:t>　　　　</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この写真では</a:t>
            </a:r>
            <a:r>
              <a:rPr lang="en-US" altLang="ja-JP" sz="2400" dirty="0">
                <a:solidFill>
                  <a:schemeClr val="bg1"/>
                </a:solidFill>
                <a:latin typeface="HG丸ｺﾞｼｯｸM-PRO" charset="-128"/>
              </a:rPr>
              <a:t>,</a:t>
            </a:r>
            <a:r>
              <a:rPr lang="ja-JP" altLang="en-US" sz="2400" dirty="0">
                <a:solidFill>
                  <a:schemeClr val="bg1"/>
                </a:solidFill>
                <a:latin typeface="HG丸ｺﾞｼｯｸM-PRO" charset="-128"/>
              </a:rPr>
              <a:t>乳輪をよく見ることができない</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赤ちゃんの口は大きくは開いて</a:t>
            </a:r>
            <a:r>
              <a:rPr lang="ja-JP" altLang="en-US" sz="2400" u="sng" dirty="0">
                <a:solidFill>
                  <a:schemeClr val="bg1"/>
                </a:solidFill>
                <a:latin typeface="HG丸ｺﾞｼｯｸM-PRO" charset="-128"/>
              </a:rPr>
              <a:t>いない</a:t>
            </a:r>
            <a:endParaRPr lang="en-US" altLang="ja-JP" sz="2400" u="sng"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赤ちゃんの下唇が外向きに開いている</a:t>
            </a:r>
            <a:endParaRPr lang="en-US" altLang="ja-JP" sz="2400" dirty="0">
              <a:solidFill>
                <a:schemeClr val="bg1"/>
              </a:solidFill>
              <a:latin typeface="HG丸ｺﾞｼｯｸM-PRO" charset="-128"/>
            </a:endParaRPr>
          </a:p>
          <a:p>
            <a:pPr marL="522000" eaLnBrk="1" hangingPunct="1">
              <a:buFont typeface="Wingdings" charset="2"/>
              <a:buNone/>
              <a:defRPr/>
            </a:pPr>
            <a:r>
              <a:rPr lang="en-US" altLang="ja-JP" sz="2400" dirty="0">
                <a:solidFill>
                  <a:schemeClr val="bg1"/>
                </a:solidFill>
              </a:rPr>
              <a:t>‣</a:t>
            </a:r>
            <a:r>
              <a:rPr lang="ja-JP" altLang="en-US" sz="2400" dirty="0">
                <a:solidFill>
                  <a:schemeClr val="bg1"/>
                </a:solidFill>
                <a:latin typeface="HG丸ｺﾞｼｯｸM-PRO" charset="-128"/>
              </a:rPr>
              <a:t>赤ちゃんの下顎が乳房に</a:t>
            </a:r>
            <a:endParaRPr lang="en-US" altLang="ja-JP" sz="2400" dirty="0">
              <a:solidFill>
                <a:schemeClr val="bg1"/>
              </a:solidFill>
              <a:latin typeface="HG丸ｺﾞｼｯｸM-PRO" charset="-128"/>
            </a:endParaRPr>
          </a:p>
          <a:p>
            <a:pPr marL="522000" eaLnBrk="1" hangingPunct="1">
              <a:buFont typeface="Wingdings" charset="2"/>
              <a:buNone/>
              <a:defRPr/>
            </a:pPr>
            <a:r>
              <a:rPr lang="ja-JP" altLang="en-US" sz="2400" dirty="0">
                <a:solidFill>
                  <a:schemeClr val="bg1"/>
                </a:solidFill>
                <a:latin typeface="HG丸ｺﾞｼｯｸM-PRO" charset="-128"/>
              </a:rPr>
              <a:t>　触れて</a:t>
            </a:r>
            <a:r>
              <a:rPr lang="ja-JP" altLang="en-US" sz="2400" u="sng" dirty="0">
                <a:solidFill>
                  <a:schemeClr val="bg1"/>
                </a:solidFill>
                <a:latin typeface="HG丸ｺﾞｼｯｸM-PRO" charset="-128"/>
              </a:rPr>
              <a:t>いない</a:t>
            </a:r>
            <a:endParaRPr lang="en-US" altLang="ja-JP" sz="2400" u="sng" dirty="0">
              <a:solidFill>
                <a:schemeClr val="bg1"/>
              </a:solidFill>
              <a:latin typeface="HG丸ｺﾞｼｯｸM-PRO" charset="-128"/>
            </a:endParaRPr>
          </a:p>
          <a:p>
            <a:pPr eaLnBrk="1" hangingPunct="1">
              <a:buFont typeface="Wingdings" charset="2"/>
              <a:buNone/>
              <a:defRPr/>
            </a:pPr>
            <a:endParaRPr lang="en-US" altLang="ja-JP" sz="2400" dirty="0">
              <a:solidFill>
                <a:schemeClr val="bg1"/>
              </a:solidFill>
              <a:latin typeface="HG丸ｺﾞｼｯｸM-PRO" charset="-128"/>
            </a:endParaRPr>
          </a:p>
          <a:p>
            <a:pPr eaLnBrk="1" hangingPunct="1">
              <a:buFont typeface="Wingdings" charset="2"/>
              <a:buNone/>
              <a:defRPr/>
            </a:pPr>
            <a:r>
              <a:rPr lang="ja-JP" altLang="en-US" sz="2400" dirty="0">
                <a:solidFill>
                  <a:schemeClr val="bg1"/>
                </a:solidFill>
                <a:latin typeface="HG丸ｺﾞｼｯｸM-PRO" charset="-128"/>
              </a:rPr>
              <a:t>＊この写真からは哺乳の</a:t>
            </a:r>
            <a:endParaRPr lang="en-US" altLang="ja-JP" sz="2400" dirty="0">
              <a:solidFill>
                <a:schemeClr val="bg1"/>
              </a:solidFill>
              <a:latin typeface="HG丸ｺﾞｼｯｸM-PRO" charset="-128"/>
            </a:endParaRPr>
          </a:p>
          <a:p>
            <a:pPr eaLnBrk="1" hangingPunct="1">
              <a:buFont typeface="Wingdings" charset="2"/>
              <a:buNone/>
              <a:defRPr/>
            </a:pPr>
            <a:r>
              <a:rPr lang="ja-JP" altLang="en-US" sz="2400" dirty="0">
                <a:solidFill>
                  <a:schemeClr val="bg1"/>
                </a:solidFill>
                <a:latin typeface="HG丸ｺﾞｼｯｸM-PRO" charset="-128"/>
              </a:rPr>
              <a:t>ポイントは読み取れない</a:t>
            </a:r>
            <a:endParaRPr lang="en-US" altLang="ja-JP" sz="2400" dirty="0">
              <a:solidFill>
                <a:schemeClr val="bg1"/>
              </a:solidFill>
              <a:latin typeface="HG丸ｺﾞｼｯｸM-PRO" charset="-128"/>
            </a:endParaRPr>
          </a:p>
        </p:txBody>
      </p:sp>
      <p:sp>
        <p:nvSpPr>
          <p:cNvPr id="90117" name="スライド番号プレースホルダ 4"/>
          <p:cNvSpPr>
            <a:spLocks noGrp="1"/>
          </p:cNvSpPr>
          <p:nvPr>
            <p:ph type="sldNum" sz="quarter" idx="12"/>
          </p:nvPr>
        </p:nvSpPr>
        <p:spPr bwMode="auto">
          <a:noFill/>
          <a:ln>
            <a:miter lim="800000"/>
            <a:headEnd/>
            <a:tailEnd/>
          </a:ln>
        </p:spPr>
        <p:txBody>
          <a:bodyPr/>
          <a:lstStyle/>
          <a:p>
            <a:fld id="{DC4461C8-73D0-764F-8C16-8E1A3B257488}" type="slidenum">
              <a:rPr lang="ja-JP" altLang="en-US" smtClean="0"/>
              <a:pPr/>
              <a:t>38</a:t>
            </a:fld>
            <a:endParaRPr lang="ja-JP" altLang="en-US" smtClean="0"/>
          </a:p>
        </p:txBody>
      </p:sp>
      <p:sp>
        <p:nvSpPr>
          <p:cNvPr id="6" name="コンテンツ プレースホルダ 5"/>
          <p:cNvSpPr>
            <a:spLocks noGrp="1"/>
          </p:cNvSpPr>
          <p:nvPr>
            <p:ph sz="half" idx="2"/>
          </p:nvPr>
        </p:nvSpPr>
        <p:spPr/>
        <p:txBody>
          <a:bodyPr/>
          <a:lstStyle/>
          <a:p>
            <a:endParaRPr lang="ja-JP" altLang="en-US"/>
          </a:p>
        </p:txBody>
      </p:sp>
      <p:sp>
        <p:nvSpPr>
          <p:cNvPr id="7" name="テキスト ボックス 6"/>
          <p:cNvSpPr txBox="1"/>
          <p:nvPr/>
        </p:nvSpPr>
        <p:spPr>
          <a:xfrm>
            <a:off x="5410200" y="34290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５</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③</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1747">
                                            <p:txEl>
                                              <p:pRg st="1" end="1"/>
                                            </p:txEl>
                                          </p:spTgt>
                                        </p:tgtEl>
                                        <p:attrNameLst>
                                          <p:attrName>style.visibility</p:attrName>
                                        </p:attrNameLst>
                                      </p:cBhvr>
                                      <p:to>
                                        <p:strVal val="visible"/>
                                      </p:to>
                                    </p:set>
                                    <p:animEffect transition="in" filter="fade">
                                      <p:cBhvr>
                                        <p:cTn id="7" dur="500"/>
                                        <p:tgtEl>
                                          <p:spTgt spid="31747">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747">
                                            <p:txEl>
                                              <p:pRg st="2" end="2"/>
                                            </p:txEl>
                                          </p:spTgt>
                                        </p:tgtEl>
                                        <p:attrNameLst>
                                          <p:attrName>style.visibility</p:attrName>
                                        </p:attrNameLst>
                                      </p:cBhvr>
                                      <p:to>
                                        <p:strVal val="visible"/>
                                      </p:to>
                                    </p:set>
                                    <p:animEffect transition="in" filter="fade">
                                      <p:cBhvr>
                                        <p:cTn id="10" dur="500"/>
                                        <p:tgtEl>
                                          <p:spTgt spid="3174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1747">
                                            <p:txEl>
                                              <p:pRg st="3" end="3"/>
                                            </p:txEl>
                                          </p:spTgt>
                                        </p:tgtEl>
                                        <p:attrNameLst>
                                          <p:attrName>style.visibility</p:attrName>
                                        </p:attrNameLst>
                                      </p:cBhvr>
                                      <p:to>
                                        <p:strVal val="visible"/>
                                      </p:to>
                                    </p:set>
                                    <p:animEffect transition="in" filter="fade">
                                      <p:cBhvr>
                                        <p:cTn id="13" dur="500"/>
                                        <p:tgtEl>
                                          <p:spTgt spid="3174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1747">
                                            <p:txEl>
                                              <p:pRg st="4" end="4"/>
                                            </p:txEl>
                                          </p:spTgt>
                                        </p:tgtEl>
                                        <p:attrNameLst>
                                          <p:attrName>style.visibility</p:attrName>
                                        </p:attrNameLst>
                                      </p:cBhvr>
                                      <p:to>
                                        <p:strVal val="visible"/>
                                      </p:to>
                                    </p:set>
                                    <p:animEffect transition="in" filter="fade">
                                      <p:cBhvr>
                                        <p:cTn id="16" dur="500"/>
                                        <p:tgtEl>
                                          <p:spTgt spid="31747">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1747">
                                            <p:txEl>
                                              <p:pRg st="5" end="5"/>
                                            </p:txEl>
                                          </p:spTgt>
                                        </p:tgtEl>
                                        <p:attrNameLst>
                                          <p:attrName>style.visibility</p:attrName>
                                        </p:attrNameLst>
                                      </p:cBhvr>
                                      <p:to>
                                        <p:strVal val="visible"/>
                                      </p:to>
                                    </p:set>
                                    <p:animEffect transition="in" filter="fade">
                                      <p:cBhvr>
                                        <p:cTn id="19" dur="500"/>
                                        <p:tgtEl>
                                          <p:spTgt spid="31747">
                                            <p:txEl>
                                              <p:pRg st="5" end="5"/>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1747">
                                            <p:txEl>
                                              <p:pRg st="7" end="7"/>
                                            </p:txEl>
                                          </p:spTgt>
                                        </p:tgtEl>
                                        <p:attrNameLst>
                                          <p:attrName>style.visibility</p:attrName>
                                        </p:attrNameLst>
                                      </p:cBhvr>
                                      <p:to>
                                        <p:strVal val="visible"/>
                                      </p:to>
                                    </p:set>
                                    <p:animEffect transition="in" filter="fade">
                                      <p:cBhvr>
                                        <p:cTn id="22" dur="500"/>
                                        <p:tgtEl>
                                          <p:spTgt spid="31747">
                                            <p:txEl>
                                              <p:pRg st="7" end="7"/>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1747">
                                            <p:txEl>
                                              <p:pRg st="8" end="8"/>
                                            </p:txEl>
                                          </p:spTgt>
                                        </p:tgtEl>
                                        <p:attrNameLst>
                                          <p:attrName>style.visibility</p:attrName>
                                        </p:attrNameLst>
                                      </p:cBhvr>
                                      <p:to>
                                        <p:strVal val="visible"/>
                                      </p:to>
                                    </p:set>
                                    <p:animEffect transition="in" filter="fade">
                                      <p:cBhvr>
                                        <p:cTn id="25" dur="500"/>
                                        <p:tgtEl>
                                          <p:spTgt spid="3174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7" name="コンテンツ プレースホルダ 3"/>
          <p:cNvSpPr>
            <a:spLocks noGrp="1"/>
          </p:cNvSpPr>
          <p:nvPr>
            <p:ph sz="half" idx="4294967295"/>
          </p:nvPr>
        </p:nvSpPr>
        <p:spPr>
          <a:xfrm>
            <a:off x="679450" y="1681163"/>
            <a:ext cx="8464550" cy="1062037"/>
          </a:xfrm>
        </p:spPr>
        <p:txBody>
          <a:bodyPr/>
          <a:lstStyle/>
          <a:p>
            <a:pPr eaLnBrk="1" hangingPunct="1">
              <a:buFont typeface="Wingdings" charset="2"/>
              <a:buNone/>
            </a:pPr>
            <a:r>
              <a:rPr lang="en-US" altLang="ja-JP" sz="2400">
                <a:solidFill>
                  <a:schemeClr val="bg1"/>
                </a:solidFill>
              </a:rPr>
              <a:t>‣</a:t>
            </a:r>
            <a:r>
              <a:rPr lang="ja-JP" altLang="en-US" sz="2400">
                <a:solidFill>
                  <a:schemeClr val="bg1"/>
                </a:solidFill>
                <a:latin typeface="HG丸ｺﾞｼｯｸM-PRO" charset="-128"/>
              </a:rPr>
              <a:t>赤ちゃんは母乳を飲んでいる</a:t>
            </a:r>
            <a:endParaRPr lang="en-US" altLang="ja-JP" sz="2400">
              <a:solidFill>
                <a:schemeClr val="bg1"/>
              </a:solidFill>
              <a:latin typeface="HG丸ｺﾞｼｯｸM-PRO" charset="-128"/>
            </a:endParaRPr>
          </a:p>
          <a:p>
            <a:pPr eaLnBrk="1" hangingPunct="1">
              <a:buFont typeface="Wingdings" charset="2"/>
              <a:buNone/>
            </a:pPr>
            <a:r>
              <a:rPr lang="en-US" altLang="ja-JP" sz="2400">
                <a:solidFill>
                  <a:schemeClr val="bg1"/>
                </a:solidFill>
              </a:rPr>
              <a:t>‣</a:t>
            </a:r>
            <a:r>
              <a:rPr lang="ja-JP" altLang="en-US" sz="2400">
                <a:solidFill>
                  <a:schemeClr val="bg1"/>
                </a:solidFill>
                <a:latin typeface="HG丸ｺﾞｼｯｸM-PRO" charset="-128"/>
              </a:rPr>
              <a:t>赤ちゃんに対する母親のやさしさと愛情が表れている</a:t>
            </a:r>
            <a:endParaRPr lang="en-US" altLang="ja-JP" sz="2400">
              <a:solidFill>
                <a:schemeClr val="bg1"/>
              </a:solidFill>
              <a:latin typeface="HG丸ｺﾞｼｯｸM-PRO" charset="-128"/>
            </a:endParaRPr>
          </a:p>
        </p:txBody>
      </p:sp>
      <p:sp>
        <p:nvSpPr>
          <p:cNvPr id="7" name="タイトル 1"/>
          <p:cNvSpPr txBox="1">
            <a:spLocks/>
          </p:cNvSpPr>
          <p:nvPr/>
        </p:nvSpPr>
        <p:spPr bwMode="auto">
          <a:xfrm>
            <a:off x="857250" y="714375"/>
            <a:ext cx="7500938" cy="500063"/>
          </a:xfrm>
          <a:prstGeom prst="rect">
            <a:avLst/>
          </a:prstGeom>
          <a:noFill/>
          <a:ln w="9525">
            <a:noFill/>
            <a:miter lim="800000"/>
            <a:headEnd/>
            <a:tailEnd/>
          </a:ln>
        </p:spPr>
        <p:txBody>
          <a:bodyPr anchor="ctr">
            <a:prstTxWarp prst="textNoShape">
              <a:avLst/>
            </a:prstTxWarp>
          </a:bodyPr>
          <a:lstStyle/>
          <a:p>
            <a:pPr algn="ctr" defTabSz="-13873163" eaLnBrk="1" hangingPunct="1"/>
            <a:r>
              <a:rPr lang="ja-JP" altLang="en-US" sz="3200">
                <a:solidFill>
                  <a:srgbClr val="C00000"/>
                </a:solidFill>
                <a:latin typeface="Century" charset="0"/>
                <a:ea typeface="HG丸ｺﾞｼｯｸM-PRO" charset="-128"/>
                <a:cs typeface="HG丸ｺﾞｼｯｸM-PRO" charset="-128"/>
              </a:rPr>
              <a:t>母親にどのような良いポイントを</a:t>
            </a:r>
            <a:r>
              <a:rPr lang="en-US" altLang="ja-JP" sz="3200">
                <a:solidFill>
                  <a:srgbClr val="C00000"/>
                </a:solidFill>
                <a:latin typeface="Century" charset="0"/>
                <a:ea typeface="HG丸ｺﾞｼｯｸM-PRO" charset="-128"/>
                <a:cs typeface="HG丸ｺﾞｼｯｸM-PRO" charset="-128"/>
              </a:rPr>
              <a:t/>
            </a:r>
            <a:br>
              <a:rPr lang="en-US" altLang="ja-JP" sz="3200">
                <a:solidFill>
                  <a:srgbClr val="C00000"/>
                </a:solidFill>
                <a:latin typeface="Century" charset="0"/>
                <a:ea typeface="HG丸ｺﾞｼｯｸM-PRO" charset="-128"/>
                <a:cs typeface="HG丸ｺﾞｼｯｸM-PRO" charset="-128"/>
              </a:rPr>
            </a:br>
            <a:r>
              <a:rPr lang="ja-JP" altLang="en-US" sz="3200">
                <a:solidFill>
                  <a:srgbClr val="C00000"/>
                </a:solidFill>
                <a:latin typeface="Century" charset="0"/>
                <a:ea typeface="HG丸ｺﾞｼｯｸM-PRO" charset="-128"/>
                <a:cs typeface="HG丸ｺﾞｼｯｸM-PRO" charset="-128"/>
              </a:rPr>
              <a:t>伝えますか？</a:t>
            </a:r>
          </a:p>
        </p:txBody>
      </p:sp>
      <p:sp>
        <p:nvSpPr>
          <p:cNvPr id="92165" name="スライド番号プレースホルダ 4"/>
          <p:cNvSpPr>
            <a:spLocks noGrp="1"/>
          </p:cNvSpPr>
          <p:nvPr>
            <p:ph type="sldNum" sz="quarter" idx="12"/>
          </p:nvPr>
        </p:nvSpPr>
        <p:spPr bwMode="auto">
          <a:noFill/>
          <a:ln>
            <a:miter lim="800000"/>
            <a:headEnd/>
            <a:tailEnd/>
          </a:ln>
        </p:spPr>
        <p:txBody>
          <a:bodyPr/>
          <a:lstStyle/>
          <a:p>
            <a:fld id="{D22AFE01-D023-144E-8022-C675F5833C1D}" type="slidenum">
              <a:rPr lang="ja-JP" altLang="en-US" smtClean="0"/>
              <a:pPr/>
              <a:t>39</a:t>
            </a:fld>
            <a:endParaRPr lang="ja-JP" altLang="en-US" smtClean="0"/>
          </a:p>
        </p:txBody>
      </p:sp>
      <p:sp>
        <p:nvSpPr>
          <p:cNvPr id="6" name="テキスト ボックス 5"/>
          <p:cNvSpPr txBox="1"/>
          <p:nvPr/>
        </p:nvSpPr>
        <p:spPr>
          <a:xfrm>
            <a:off x="3200400" y="34290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５</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③</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fade">
                                      <p:cBhvr>
                                        <p:cTn id="7" dur="500"/>
                                        <p:tgtEl>
                                          <p:spTgt spid="317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1747">
                                            <p:txEl>
                                              <p:pRg st="1" end="1"/>
                                            </p:txEl>
                                          </p:spTgt>
                                        </p:tgtEl>
                                        <p:attrNameLst>
                                          <p:attrName>style.visibility</p:attrName>
                                        </p:attrNameLst>
                                      </p:cBhvr>
                                      <p:to>
                                        <p:strVal val="visible"/>
                                      </p:to>
                                    </p:set>
                                    <p:animEffect transition="in" filter="fade">
                                      <p:cBhvr>
                                        <p:cTn id="12" dur="500"/>
                                        <p:tgtEl>
                                          <p:spTgt spid="3174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1"/>
          <p:cNvSpPr>
            <a:spLocks noGrp="1"/>
          </p:cNvSpPr>
          <p:nvPr>
            <p:ph type="title"/>
          </p:nvPr>
        </p:nvSpPr>
        <p:spPr>
          <a:xfrm>
            <a:off x="900113" y="404813"/>
            <a:ext cx="7358062" cy="714375"/>
          </a:xfrm>
        </p:spPr>
        <p:txBody>
          <a:bodyPr/>
          <a:lstStyle/>
          <a:p>
            <a:pPr eaLnBrk="1" hangingPunct="1"/>
            <a:r>
              <a:rPr lang="ja-JP" altLang="en-US" sz="3200" b="1">
                <a:ln>
                  <a:noFill/>
                </a:ln>
                <a:solidFill>
                  <a:srgbClr val="7030A0"/>
                </a:solidFill>
              </a:rPr>
              <a:t>必要に応じ授乳姿勢の支援</a:t>
            </a:r>
          </a:p>
        </p:txBody>
      </p:sp>
      <p:sp>
        <p:nvSpPr>
          <p:cNvPr id="21507" name="コンテンツ プレースホルダ 2"/>
          <p:cNvSpPr>
            <a:spLocks noGrp="1"/>
          </p:cNvSpPr>
          <p:nvPr>
            <p:ph idx="1"/>
          </p:nvPr>
        </p:nvSpPr>
        <p:spPr>
          <a:xfrm>
            <a:off x="474663" y="1628775"/>
            <a:ext cx="8208962" cy="3660775"/>
          </a:xfrm>
        </p:spPr>
        <p:txBody>
          <a:bodyPr/>
          <a:lstStyle/>
          <a:p>
            <a:pPr marL="457200" lvl="1" indent="-457200" eaLnBrk="1" hangingPunct="1">
              <a:spcAft>
                <a:spcPts val="600"/>
              </a:spcAft>
              <a:buClr>
                <a:srgbClr val="A83832"/>
              </a:buClr>
            </a:pPr>
            <a:r>
              <a:rPr lang="ja-JP" altLang="en-US" dirty="0" smtClean="0">
                <a:solidFill>
                  <a:schemeClr val="bg1"/>
                </a:solidFill>
                <a:latin typeface="HG丸ｺﾞｼｯｸM-PRO" charset="-128"/>
              </a:rPr>
              <a:t>適切に吸着</a:t>
            </a:r>
            <a:r>
              <a:rPr lang="ja-JP" altLang="en-US" dirty="0">
                <a:solidFill>
                  <a:schemeClr val="bg1"/>
                </a:solidFill>
                <a:latin typeface="HG丸ｺﾞｼｯｸM-PRO" charset="-128"/>
              </a:rPr>
              <a:t>できるよう、母親の抱き方を支援</a:t>
            </a:r>
            <a:endParaRPr lang="en-US" altLang="ja-JP" dirty="0" smtClean="0">
              <a:solidFill>
                <a:schemeClr val="bg1"/>
              </a:solidFill>
              <a:latin typeface="HG丸ｺﾞｼｯｸM-PRO" charset="-128"/>
            </a:endParaRPr>
          </a:p>
          <a:p>
            <a:pPr eaLnBrk="1" hangingPunct="1"/>
            <a:r>
              <a:rPr lang="en-US" altLang="ja-JP"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赤ちゃんが適切に</a:t>
            </a:r>
            <a:r>
              <a:rPr lang="ja-JP" altLang="en-US" sz="2800" dirty="0">
                <a:solidFill>
                  <a:schemeClr val="bg1"/>
                </a:solidFill>
                <a:latin typeface="HG丸ｺﾞｼｯｸM-PRO" charset="-128"/>
              </a:rPr>
              <a:t>吸着して効果的に哺乳しているならば、母親の授乳のやり方に介入しない</a:t>
            </a:r>
            <a:endParaRPr lang="en-US" altLang="ja-JP" sz="2800" dirty="0">
              <a:solidFill>
                <a:schemeClr val="bg1"/>
              </a:solidFill>
              <a:latin typeface="HG丸ｺﾞｼｯｸM-PRO" charset="-128"/>
            </a:endParaRPr>
          </a:p>
          <a:p>
            <a:pPr marL="457200" lvl="1" indent="457200" eaLnBrk="1" hangingPunct="1">
              <a:spcAft>
                <a:spcPts val="600"/>
              </a:spcAft>
              <a:buClr>
                <a:srgbClr val="C00000"/>
              </a:buClr>
              <a:buFont typeface="Wingdings" charset="2"/>
              <a:buChar char="ü"/>
            </a:pPr>
            <a:r>
              <a:rPr lang="ja-JP" altLang="en-US" dirty="0">
                <a:solidFill>
                  <a:schemeClr val="bg1"/>
                </a:solidFill>
                <a:latin typeface="HG丸ｺﾞｼｯｸM-PRO" charset="-128"/>
              </a:rPr>
              <a:t>観察している要点を母親に話す</a:t>
            </a:r>
            <a:endParaRPr lang="en-US" altLang="ja-JP" dirty="0">
              <a:solidFill>
                <a:schemeClr val="bg1"/>
              </a:solidFill>
              <a:latin typeface="HG丸ｺﾞｼｯｸM-PRO" charset="-128"/>
            </a:endParaRPr>
          </a:p>
          <a:p>
            <a:pPr marL="457200" lvl="1" indent="457200" eaLnBrk="1" hangingPunct="1">
              <a:spcAft>
                <a:spcPts val="600"/>
              </a:spcAft>
              <a:buClr>
                <a:srgbClr val="C00000"/>
              </a:buClr>
              <a:buFont typeface="Wingdings" charset="2"/>
              <a:buChar char="ü"/>
            </a:pPr>
            <a:r>
              <a:rPr lang="ja-JP" altLang="en-US" dirty="0">
                <a:solidFill>
                  <a:schemeClr val="bg1"/>
                </a:solidFill>
                <a:latin typeface="HG丸ｺﾞｼｯｸM-PRO" charset="-128"/>
              </a:rPr>
              <a:t>母親が自信を持てるように</a:t>
            </a:r>
            <a:endParaRPr lang="en-US" altLang="ja-JP" dirty="0">
              <a:solidFill>
                <a:schemeClr val="bg1"/>
              </a:solidFill>
              <a:latin typeface="HG丸ｺﾞｼｯｸM-PRO" charset="-128"/>
            </a:endParaRPr>
          </a:p>
          <a:p>
            <a:pPr marL="457200" lvl="1" indent="457200" eaLnBrk="1" hangingPunct="1">
              <a:buClr>
                <a:srgbClr val="C00000"/>
              </a:buClr>
              <a:buFont typeface="Wingdings" charset="2"/>
              <a:buChar char="ü"/>
            </a:pPr>
            <a:r>
              <a:rPr lang="ja-JP" altLang="en-US" dirty="0">
                <a:solidFill>
                  <a:schemeClr val="bg1"/>
                </a:solidFill>
                <a:latin typeface="HG丸ｺﾞｼｯｸM-PRO" charset="-128"/>
              </a:rPr>
              <a:t>母乳育児がうまくいっているか</a:t>
            </a:r>
            <a:r>
              <a:rPr lang="ja-JP" altLang="en-US" dirty="0" smtClean="0">
                <a:solidFill>
                  <a:schemeClr val="bg1"/>
                </a:solidFill>
                <a:latin typeface="HG丸ｺﾞｼｯｸM-PRO" charset="-128"/>
              </a:rPr>
              <a:t>どうか母親</a:t>
            </a:r>
            <a:endParaRPr lang="en-US" altLang="ja-JP" dirty="0" smtClean="0">
              <a:solidFill>
                <a:schemeClr val="bg1"/>
              </a:solidFill>
              <a:latin typeface="HG丸ｺﾞｼｯｸM-PRO" charset="-128"/>
            </a:endParaRPr>
          </a:p>
          <a:p>
            <a:pPr marL="457200" lvl="1" indent="457200" eaLnBrk="1" hangingPunct="1">
              <a:spcAft>
                <a:spcPts val="600"/>
              </a:spcAft>
              <a:buClr>
                <a:srgbClr val="C00000"/>
              </a:buClr>
              <a:buFont typeface="Wingdings" charset="2"/>
              <a:buNone/>
            </a:pPr>
            <a:r>
              <a:rPr lang="ja-JP" altLang="en-US" dirty="0" smtClean="0">
                <a:solidFill>
                  <a:schemeClr val="bg1"/>
                </a:solidFill>
                <a:latin typeface="HG丸ｺﾞｼｯｸM-PRO" charset="-128"/>
              </a:rPr>
              <a:t>　自身</a:t>
            </a:r>
            <a:r>
              <a:rPr lang="ja-JP" altLang="en-US" dirty="0">
                <a:solidFill>
                  <a:schemeClr val="bg1"/>
                </a:solidFill>
                <a:latin typeface="HG丸ｺﾞｼｯｸM-PRO" charset="-128"/>
              </a:rPr>
              <a:t>がわかるようにする</a:t>
            </a:r>
            <a:endParaRPr lang="en-US" altLang="ja-JP" dirty="0">
              <a:solidFill>
                <a:schemeClr val="bg1"/>
              </a:solidFill>
              <a:latin typeface="HG丸ｺﾞｼｯｸM-PRO" charset="-128"/>
            </a:endParaRPr>
          </a:p>
          <a:p>
            <a:pPr eaLnBrk="1" hangingPunct="1">
              <a:spcAft>
                <a:spcPts val="600"/>
              </a:spcAft>
            </a:pPr>
            <a:endParaRPr lang="ja-JP" altLang="en-US" sz="2800" dirty="0">
              <a:solidFill>
                <a:schemeClr val="bg1"/>
              </a:solidFill>
              <a:latin typeface="HG丸ｺﾞｼｯｸM-PRO" charset="-128"/>
            </a:endParaRPr>
          </a:p>
        </p:txBody>
      </p:sp>
      <p:sp>
        <p:nvSpPr>
          <p:cNvPr id="21508" name="スライド番号プレースホルダ 3"/>
          <p:cNvSpPr>
            <a:spLocks noGrp="1"/>
          </p:cNvSpPr>
          <p:nvPr>
            <p:ph type="sldNum" sz="quarter" idx="12"/>
          </p:nvPr>
        </p:nvSpPr>
        <p:spPr bwMode="auto">
          <a:noFill/>
          <a:ln>
            <a:miter lim="800000"/>
            <a:headEnd/>
            <a:tailEnd/>
          </a:ln>
        </p:spPr>
        <p:txBody>
          <a:bodyPr/>
          <a:lstStyle/>
          <a:p>
            <a:fld id="{7CD1CEA5-4AD8-2F45-A8B4-5F02DD679BE6}" type="slidenum">
              <a:rPr lang="ja-JP" altLang="en-US" smtClean="0"/>
              <a:pPr/>
              <a:t>4</a:t>
            </a:fld>
            <a:endParaRPr lang="ja-JP" alt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7250" y="357188"/>
            <a:ext cx="7500938" cy="571500"/>
          </a:xfrm>
        </p:spPr>
        <p:txBody>
          <a:bodyPr/>
          <a:lstStyle/>
          <a:p>
            <a:pPr eaLnBrk="1" hangingPunct="1"/>
            <a:r>
              <a:rPr lang="ja-JP" altLang="en-US" sz="3200">
                <a:ln>
                  <a:noFill/>
                </a:ln>
                <a:solidFill>
                  <a:srgbClr val="C00000"/>
                </a:solidFill>
              </a:rPr>
              <a:t>母親にどんな提案ができますか</a:t>
            </a:r>
          </a:p>
        </p:txBody>
      </p:sp>
      <p:sp>
        <p:nvSpPr>
          <p:cNvPr id="31747" name="コンテンツ プレースホルダ 3"/>
          <p:cNvSpPr>
            <a:spLocks noGrp="1"/>
          </p:cNvSpPr>
          <p:nvPr>
            <p:ph sz="half" idx="1"/>
          </p:nvPr>
        </p:nvSpPr>
        <p:spPr>
          <a:xfrm>
            <a:off x="465138" y="928688"/>
            <a:ext cx="8286750" cy="5143500"/>
          </a:xfrm>
        </p:spPr>
        <p:txBody>
          <a:bodyPr/>
          <a:lstStyle/>
          <a:p>
            <a:pPr eaLnBrk="1" hangingPunct="1">
              <a:buFont typeface="Wingdings" charset="2"/>
              <a:buNone/>
              <a:defRPr/>
            </a:pPr>
            <a:r>
              <a:rPr lang="ja-JP" altLang="en-US" sz="2400" dirty="0">
                <a:solidFill>
                  <a:schemeClr val="bg1"/>
                </a:solidFill>
                <a:latin typeface="HG丸ｺﾞｼｯｸM-PRO" charset="-128"/>
              </a:rPr>
              <a:t>・赤ちゃんに覆いかぶさらないように</a:t>
            </a:r>
            <a:r>
              <a:rPr lang="en-US" altLang="ja-JP" sz="2400" dirty="0">
                <a:solidFill>
                  <a:schemeClr val="bg1"/>
                </a:solidFill>
                <a:latin typeface="HG丸ｺﾞｼｯｸM-PRO" charset="-128"/>
              </a:rPr>
              <a:t>,</a:t>
            </a:r>
            <a:r>
              <a:rPr lang="ja-JP" altLang="en-US" sz="2400" dirty="0">
                <a:solidFill>
                  <a:schemeClr val="bg1"/>
                </a:solidFill>
                <a:latin typeface="HG丸ｺﾞｼｯｸM-PRO" charset="-128"/>
              </a:rPr>
              <a:t>もっと快適な授乳姿勢を母親が見つけられるようにする</a:t>
            </a:r>
            <a:endParaRPr lang="en-US" altLang="ja-JP" sz="2400" dirty="0">
              <a:solidFill>
                <a:schemeClr val="bg1"/>
              </a:solidFill>
              <a:latin typeface="HG丸ｺﾞｼｯｸM-PRO" charset="-128"/>
            </a:endParaRPr>
          </a:p>
          <a:p>
            <a:pPr eaLnBrk="1" hangingPunct="1">
              <a:buFont typeface="Wingdings" charset="2"/>
              <a:buNone/>
              <a:defRPr/>
            </a:pPr>
            <a:r>
              <a:rPr lang="ja-JP" altLang="en-US" sz="2400" dirty="0">
                <a:solidFill>
                  <a:schemeClr val="bg1"/>
                </a:solidFill>
                <a:latin typeface="HG丸ｺﾞｼｯｸM-PRO" charset="-128"/>
              </a:rPr>
              <a:t>・密着する姿勢を母親が取り直す</a:t>
            </a:r>
            <a:endParaRPr lang="en-US" altLang="ja-JP" sz="2400" dirty="0">
              <a:solidFill>
                <a:schemeClr val="bg1"/>
              </a:solidFill>
              <a:latin typeface="HG丸ｺﾞｼｯｸM-PRO" charset="-128"/>
            </a:endParaRPr>
          </a:p>
          <a:p>
            <a:pPr eaLnBrk="1" hangingPunct="1">
              <a:buFont typeface="Wingdings" charset="2"/>
              <a:buNone/>
              <a:defRPr/>
            </a:pPr>
            <a:r>
              <a:rPr lang="ja-JP" altLang="en-US" sz="2400" dirty="0">
                <a:solidFill>
                  <a:schemeClr val="bg1"/>
                </a:solidFill>
                <a:latin typeface="HG丸ｺﾞｼｯｸM-PRO" charset="-128"/>
              </a:rPr>
              <a:t>・赤ちゃんを密着させて抱く</a:t>
            </a:r>
            <a:endParaRPr lang="en-US" altLang="ja-JP" sz="2400" dirty="0">
              <a:solidFill>
                <a:schemeClr val="bg1"/>
              </a:solidFill>
              <a:latin typeface="HG丸ｺﾞｼｯｸM-PRO" charset="-128"/>
            </a:endParaRPr>
          </a:p>
          <a:p>
            <a:pPr eaLnBrk="1" hangingPunct="1">
              <a:buFont typeface="Wingdings" charset="2"/>
              <a:buNone/>
              <a:defRPr/>
            </a:pPr>
            <a:r>
              <a:rPr lang="ja-JP" altLang="en-US" sz="2400" dirty="0">
                <a:solidFill>
                  <a:schemeClr val="bg1"/>
                </a:solidFill>
                <a:latin typeface="HG丸ｺﾞｼｯｸM-PRO" charset="-128"/>
              </a:rPr>
              <a:t>・赤ちゃんの体全体を乳房のほうに向けなおし</a:t>
            </a:r>
            <a:r>
              <a:rPr lang="en-US" altLang="ja-JP" sz="2400" dirty="0">
                <a:solidFill>
                  <a:schemeClr val="bg1"/>
                </a:solidFill>
                <a:latin typeface="HG丸ｺﾞｼｯｸM-PRO" charset="-128"/>
              </a:rPr>
              <a:t>,</a:t>
            </a:r>
            <a:r>
              <a:rPr lang="ja-JP" altLang="en-US" sz="2400" dirty="0">
                <a:solidFill>
                  <a:schemeClr val="bg1"/>
                </a:solidFill>
                <a:latin typeface="HG丸ｺﾞｼｯｸM-PRO" charset="-128"/>
              </a:rPr>
              <a:t>（枕などで）より高い位置で支える</a:t>
            </a:r>
            <a:endParaRPr lang="en-US" altLang="ja-JP" sz="2400" dirty="0">
              <a:solidFill>
                <a:schemeClr val="bg1"/>
              </a:solidFill>
              <a:latin typeface="HG丸ｺﾞｼｯｸM-PRO" charset="-128"/>
            </a:endParaRPr>
          </a:p>
          <a:p>
            <a:pPr marL="522000" eaLnBrk="1" hangingPunct="1">
              <a:buFont typeface="Wingdings" charset="2"/>
              <a:buNone/>
              <a:defRPr/>
            </a:pPr>
            <a:r>
              <a:rPr lang="ja-JP" altLang="en-US" sz="2400" dirty="0">
                <a:solidFill>
                  <a:schemeClr val="bg1"/>
                </a:solidFill>
                <a:latin typeface="HG丸ｺﾞｼｯｸM-PRO" charset="-128"/>
              </a:rPr>
              <a:t>⇒赤ちゃんは乳房を口いっぱいに含みやすくなる</a:t>
            </a:r>
            <a:endParaRPr lang="en-US" altLang="ja-JP" sz="2400" dirty="0">
              <a:solidFill>
                <a:schemeClr val="bg1"/>
              </a:solidFill>
              <a:latin typeface="HG丸ｺﾞｼｯｸM-PRO" charset="-128"/>
            </a:endParaRPr>
          </a:p>
        </p:txBody>
      </p:sp>
      <p:sp>
        <p:nvSpPr>
          <p:cNvPr id="94213" name="スライド番号プレースホルダ 4"/>
          <p:cNvSpPr>
            <a:spLocks noGrp="1"/>
          </p:cNvSpPr>
          <p:nvPr>
            <p:ph type="sldNum" sz="quarter" idx="12"/>
          </p:nvPr>
        </p:nvSpPr>
        <p:spPr bwMode="auto">
          <a:noFill/>
          <a:ln>
            <a:miter lim="800000"/>
            <a:headEnd/>
            <a:tailEnd/>
          </a:ln>
        </p:spPr>
        <p:txBody>
          <a:bodyPr/>
          <a:lstStyle/>
          <a:p>
            <a:fld id="{C1C5A6BB-F634-3F45-98E8-8400A17EB2E3}" type="slidenum">
              <a:rPr lang="ja-JP" altLang="en-US" smtClean="0"/>
              <a:pPr/>
              <a:t>40</a:t>
            </a:fld>
            <a:endParaRPr lang="ja-JP" altLang="en-US" smtClean="0"/>
          </a:p>
        </p:txBody>
      </p:sp>
      <p:sp>
        <p:nvSpPr>
          <p:cNvPr id="6" name="コンテンツ プレースホルダ 5"/>
          <p:cNvSpPr>
            <a:spLocks noGrp="1"/>
          </p:cNvSpPr>
          <p:nvPr>
            <p:ph sz="half" idx="2"/>
          </p:nvPr>
        </p:nvSpPr>
        <p:spPr/>
        <p:txBody>
          <a:bodyPr/>
          <a:lstStyle/>
          <a:p>
            <a:endParaRPr lang="ja-JP" altLang="en-US"/>
          </a:p>
        </p:txBody>
      </p:sp>
      <p:sp>
        <p:nvSpPr>
          <p:cNvPr id="7" name="テキスト ボックス 6"/>
          <p:cNvSpPr txBox="1"/>
          <p:nvPr/>
        </p:nvSpPr>
        <p:spPr>
          <a:xfrm>
            <a:off x="2895600" y="4038600"/>
            <a:ext cx="28194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図７</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５</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latin typeface="HG丸ｺﾞｼｯｸM-PRO" charset="-128"/>
                <a:cs typeface="HG丸ｺﾞｼｯｸM-PRO" charset="-128"/>
              </a:rPr>
              <a:t>直接</a:t>
            </a:r>
            <a:r>
              <a:rPr kumimoji="1" lang="ja-JP" altLang="en-US" dirty="0" smtClean="0">
                <a:solidFill>
                  <a:schemeClr val="bg1"/>
                </a:solidFill>
              </a:rPr>
              <a:t>授乳観察用写真</a:t>
            </a:r>
            <a:endParaRPr kumimoji="1" lang="en-US" altLang="ja-JP" dirty="0" smtClean="0">
              <a:solidFill>
                <a:schemeClr val="bg1"/>
              </a:solidFill>
            </a:endParaRPr>
          </a:p>
          <a:p>
            <a:pPr algn="ctr">
              <a:spcAft>
                <a:spcPts val="600"/>
              </a:spcAft>
              <a:defRPr/>
            </a:pPr>
            <a:r>
              <a:rPr lang="ja-JP" altLang="en-US" dirty="0" smtClean="0">
                <a:solidFill>
                  <a:schemeClr val="bg1"/>
                </a:solidFill>
              </a:rPr>
              <a:t>例示</a:t>
            </a:r>
            <a:r>
              <a:rPr lang="en-US" altLang="ja-JP" dirty="0" smtClean="0">
                <a:solidFill>
                  <a:schemeClr val="bg1"/>
                </a:solidFill>
              </a:rPr>
              <a:t>③</a:t>
            </a: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fade">
                                      <p:cBhvr>
                                        <p:cTn id="12" dur="500"/>
                                        <p:tgtEl>
                                          <p:spTgt spid="31747">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1747">
                                            <p:txEl>
                                              <p:pRg st="1" end="1"/>
                                            </p:txEl>
                                          </p:spTgt>
                                        </p:tgtEl>
                                        <p:attrNameLst>
                                          <p:attrName>style.visibility</p:attrName>
                                        </p:attrNameLst>
                                      </p:cBhvr>
                                      <p:to>
                                        <p:strVal val="visible"/>
                                      </p:to>
                                    </p:set>
                                    <p:animEffect transition="in" filter="fade">
                                      <p:cBhvr>
                                        <p:cTn id="15" dur="500"/>
                                        <p:tgtEl>
                                          <p:spTgt spid="31747">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1747">
                                            <p:txEl>
                                              <p:pRg st="2" end="2"/>
                                            </p:txEl>
                                          </p:spTgt>
                                        </p:tgtEl>
                                        <p:attrNameLst>
                                          <p:attrName>style.visibility</p:attrName>
                                        </p:attrNameLst>
                                      </p:cBhvr>
                                      <p:to>
                                        <p:strVal val="visible"/>
                                      </p:to>
                                    </p:set>
                                    <p:animEffect transition="in" filter="fade">
                                      <p:cBhvr>
                                        <p:cTn id="18" dur="500"/>
                                        <p:tgtEl>
                                          <p:spTgt spid="31747">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1747">
                                            <p:txEl>
                                              <p:pRg st="3" end="3"/>
                                            </p:txEl>
                                          </p:spTgt>
                                        </p:tgtEl>
                                        <p:attrNameLst>
                                          <p:attrName>style.visibility</p:attrName>
                                        </p:attrNameLst>
                                      </p:cBhvr>
                                      <p:to>
                                        <p:strVal val="visible"/>
                                      </p:to>
                                    </p:set>
                                    <p:animEffect transition="in" filter="fade">
                                      <p:cBhvr>
                                        <p:cTn id="21" dur="500"/>
                                        <p:tgtEl>
                                          <p:spTgt spid="31747">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1747">
                                            <p:txEl>
                                              <p:pRg st="4" end="4"/>
                                            </p:txEl>
                                          </p:spTgt>
                                        </p:tgtEl>
                                        <p:attrNameLst>
                                          <p:attrName>style.visibility</p:attrName>
                                        </p:attrNameLst>
                                      </p:cBhvr>
                                      <p:to>
                                        <p:strVal val="visible"/>
                                      </p:to>
                                    </p:set>
                                    <p:animEffect transition="in" filter="fade">
                                      <p:cBhvr>
                                        <p:cTn id="24" dur="500"/>
                                        <p:tgtEl>
                                          <p:spTgt spid="317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タイトル 1"/>
          <p:cNvSpPr>
            <a:spLocks noGrp="1"/>
          </p:cNvSpPr>
          <p:nvPr>
            <p:ph type="title"/>
          </p:nvPr>
        </p:nvSpPr>
        <p:spPr/>
        <p:txBody>
          <a:bodyPr/>
          <a:lstStyle/>
          <a:p>
            <a:pPr eaLnBrk="1" hangingPunct="1"/>
            <a:r>
              <a:rPr lang="ja-JP" altLang="en-US" sz="3200" b="1">
                <a:ln>
                  <a:noFill/>
                </a:ln>
                <a:solidFill>
                  <a:srgbClr val="7030A0"/>
                </a:solidFill>
              </a:rPr>
              <a:t>壊れてないなら直さない</a:t>
            </a:r>
          </a:p>
        </p:txBody>
      </p:sp>
      <p:sp>
        <p:nvSpPr>
          <p:cNvPr id="96259" name="コンテンツ プレースホルダ 5"/>
          <p:cNvSpPr>
            <a:spLocks noGrp="1"/>
          </p:cNvSpPr>
          <p:nvPr>
            <p:ph idx="1"/>
          </p:nvPr>
        </p:nvSpPr>
        <p:spPr>
          <a:xfrm>
            <a:off x="952500" y="1557338"/>
            <a:ext cx="7358063" cy="2663825"/>
          </a:xfrm>
        </p:spPr>
        <p:txBody>
          <a:bodyPr/>
          <a:lstStyle/>
          <a:p>
            <a:pPr eaLnBrk="1" hangingPunct="1"/>
            <a:r>
              <a:rPr lang="ja-JP" altLang="en-US">
                <a:solidFill>
                  <a:schemeClr val="bg1"/>
                </a:solidFill>
                <a:latin typeface="HG丸ｺﾞｼｯｸM-PRO" charset="-128"/>
              </a:rPr>
              <a:t>これらの写真にはいくつか改善できるポイントが見られるが</a:t>
            </a:r>
            <a:r>
              <a:rPr lang="en-US" altLang="ja-JP">
                <a:solidFill>
                  <a:schemeClr val="bg1"/>
                </a:solidFill>
                <a:latin typeface="HG丸ｺﾞｼｯｸM-PRO" charset="-128"/>
              </a:rPr>
              <a:t>,</a:t>
            </a:r>
            <a:r>
              <a:rPr lang="ja-JP" altLang="en-US">
                <a:solidFill>
                  <a:schemeClr val="bg1"/>
                </a:solidFill>
                <a:latin typeface="HG丸ｺﾞｼｯｸM-PRO" charset="-128"/>
              </a:rPr>
              <a:t>多くの母親や赤ちゃんは何の困難もなく授乳できる</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問題のありそうな方にばかり目を向けるのではなく</a:t>
            </a:r>
            <a:r>
              <a:rPr lang="en-US" altLang="ja-JP">
                <a:solidFill>
                  <a:schemeClr val="bg1"/>
                </a:solidFill>
                <a:latin typeface="HG丸ｺﾞｼｯｸM-PRO" charset="-128"/>
              </a:rPr>
              <a:t>,</a:t>
            </a:r>
            <a:r>
              <a:rPr lang="ja-JP" altLang="en-US">
                <a:solidFill>
                  <a:schemeClr val="bg1"/>
                </a:solidFill>
                <a:latin typeface="HG丸ｺﾞｼｯｸM-PRO" charset="-128"/>
              </a:rPr>
              <a:t>母乳育児が順調にできているポイントに注目する</a:t>
            </a:r>
          </a:p>
        </p:txBody>
      </p:sp>
      <p:sp>
        <p:nvSpPr>
          <p:cNvPr id="96260" name="スライド番号プレースホルダ 3"/>
          <p:cNvSpPr>
            <a:spLocks noGrp="1"/>
          </p:cNvSpPr>
          <p:nvPr>
            <p:ph type="sldNum" sz="quarter" idx="12"/>
          </p:nvPr>
        </p:nvSpPr>
        <p:spPr bwMode="auto">
          <a:noFill/>
          <a:ln>
            <a:miter lim="800000"/>
            <a:headEnd/>
            <a:tailEnd/>
          </a:ln>
        </p:spPr>
        <p:txBody>
          <a:bodyPr/>
          <a:lstStyle/>
          <a:p>
            <a:fld id="{17F399E7-2F6B-8B46-A3F2-C8196DEFBFF0}" type="slidenum">
              <a:rPr lang="ja-JP" altLang="en-US" smtClean="0"/>
              <a:pPr/>
              <a:t>41</a:t>
            </a:fld>
            <a:endParaRPr lang="ja-JP" altLang="en-US"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タイトル 3"/>
          <p:cNvSpPr>
            <a:spLocks noGrp="1"/>
          </p:cNvSpPr>
          <p:nvPr>
            <p:ph type="ctrTitle"/>
          </p:nvPr>
        </p:nvSpPr>
        <p:spPr>
          <a:xfrm>
            <a:off x="285750" y="2143125"/>
            <a:ext cx="8429625" cy="1357313"/>
          </a:xfrm>
        </p:spPr>
        <p:txBody>
          <a:bodyPr/>
          <a:lstStyle/>
          <a:p>
            <a:pPr eaLnBrk="1" hangingPunct="1"/>
            <a:r>
              <a:rPr lang="ja-JP" altLang="en-US" sz="4000" b="1">
                <a:ln>
                  <a:noFill/>
                </a:ln>
              </a:rPr>
              <a:t>４．赤ちゃんの抱き方と吸わせ方を</a:t>
            </a:r>
            <a:r>
              <a:rPr lang="en-US" altLang="ja-JP" sz="4000" b="1">
                <a:ln>
                  <a:noFill/>
                </a:ln>
              </a:rPr>
              <a:t/>
            </a:r>
            <a:br>
              <a:rPr lang="en-US" altLang="ja-JP" sz="4000" b="1">
                <a:ln>
                  <a:noFill/>
                </a:ln>
              </a:rPr>
            </a:br>
            <a:r>
              <a:rPr lang="ja-JP" altLang="en-US" sz="4000" b="1">
                <a:ln>
                  <a:noFill/>
                </a:ln>
              </a:rPr>
              <a:t>母親が学べるように援助する</a:t>
            </a:r>
            <a:r>
              <a:rPr lang="ja-JP" sz="4000" b="1">
                <a:ln>
                  <a:noFill/>
                </a:ln>
              </a:rPr>
              <a:t/>
            </a:r>
            <a:br>
              <a:rPr lang="ja-JP" sz="4000" b="1">
                <a:ln>
                  <a:noFill/>
                </a:ln>
              </a:rPr>
            </a:br>
            <a:endParaRPr lang="ja-JP" altLang="en-US" sz="4000" b="1">
              <a:ln>
                <a:noFill/>
              </a:ln>
            </a:endParaRPr>
          </a:p>
        </p:txBody>
      </p:sp>
      <p:sp>
        <p:nvSpPr>
          <p:cNvPr id="98307"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タイトル 1"/>
          <p:cNvSpPr>
            <a:spLocks noGrp="1"/>
          </p:cNvSpPr>
          <p:nvPr>
            <p:ph type="title"/>
          </p:nvPr>
        </p:nvSpPr>
        <p:spPr/>
        <p:txBody>
          <a:bodyPr/>
          <a:lstStyle/>
          <a:p>
            <a:pPr eaLnBrk="1" hangingPunct="1"/>
            <a:r>
              <a:rPr lang="ja-JP" altLang="en-US" sz="3200" b="1" smtClean="0">
                <a:ln>
                  <a:noFill/>
                </a:ln>
                <a:solidFill>
                  <a:srgbClr val="7030A0"/>
                </a:solidFill>
              </a:rPr>
              <a:t>ステップ５</a:t>
            </a:r>
          </a:p>
        </p:txBody>
      </p:sp>
      <p:sp>
        <p:nvSpPr>
          <p:cNvPr id="100355" name="コンテンツ プレースホルダ 2"/>
          <p:cNvSpPr>
            <a:spLocks noGrp="1"/>
          </p:cNvSpPr>
          <p:nvPr>
            <p:ph idx="1"/>
          </p:nvPr>
        </p:nvSpPr>
        <p:spPr>
          <a:xfrm>
            <a:off x="928688" y="1285875"/>
            <a:ext cx="7572375" cy="4525963"/>
          </a:xfrm>
        </p:spPr>
        <p:txBody>
          <a:bodyPr/>
          <a:lstStyle/>
          <a:p>
            <a:pPr eaLnBrk="1" hangingPunct="1">
              <a:buFont typeface="Wingdings" charset="2"/>
              <a:buNone/>
            </a:pPr>
            <a:endParaRPr lang="en-US" altLang="ja-JP">
              <a:solidFill>
                <a:schemeClr val="bg1"/>
              </a:solidFill>
            </a:endParaRPr>
          </a:p>
          <a:p>
            <a:pPr eaLnBrk="1" hangingPunct="1">
              <a:buFont typeface="Wingdings" charset="2"/>
              <a:buNone/>
            </a:pPr>
            <a:r>
              <a:rPr lang="ja-JP" altLang="en-US">
                <a:solidFill>
                  <a:schemeClr val="bg1"/>
                </a:solidFill>
                <a:latin typeface="HG丸ｺﾞｼｯｸM-PRO" charset="-128"/>
              </a:rPr>
              <a:t>　母親に母乳育児のやり方を教え</a:t>
            </a:r>
            <a:r>
              <a:rPr lang="en-US" altLang="ja-JP">
                <a:solidFill>
                  <a:schemeClr val="bg1"/>
                </a:solidFill>
                <a:latin typeface="HG丸ｺﾞｼｯｸM-PRO" charset="-128"/>
              </a:rPr>
              <a:t>,</a:t>
            </a:r>
            <a:r>
              <a:rPr lang="ja-JP" altLang="en-US">
                <a:solidFill>
                  <a:schemeClr val="bg1"/>
                </a:solidFill>
                <a:latin typeface="HG丸ｺﾞｼｯｸM-PRO" charset="-128"/>
              </a:rPr>
              <a:t>母と子が離れることが避けられない場合でも母乳分泌を維持できるような方法を教えましょう</a:t>
            </a:r>
          </a:p>
        </p:txBody>
      </p:sp>
      <p:sp>
        <p:nvSpPr>
          <p:cNvPr id="100356" name="スライド番号プレースホルダ 3"/>
          <p:cNvSpPr>
            <a:spLocks noGrp="1"/>
          </p:cNvSpPr>
          <p:nvPr>
            <p:ph type="sldNum" sz="quarter" idx="12"/>
          </p:nvPr>
        </p:nvSpPr>
        <p:spPr bwMode="auto">
          <a:noFill/>
          <a:ln>
            <a:miter lim="800000"/>
            <a:headEnd/>
            <a:tailEnd/>
          </a:ln>
        </p:spPr>
        <p:txBody>
          <a:bodyPr/>
          <a:lstStyle/>
          <a:p>
            <a:fld id="{ECA0302E-8691-8A40-AED2-B98D7E127031}" type="slidenum">
              <a:rPr lang="ja-JP" altLang="en-US" smtClean="0"/>
              <a:pPr/>
              <a:t>43</a:t>
            </a:fld>
            <a:endParaRPr lang="ja-JP" altLang="en-US"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タイトル 1"/>
          <p:cNvSpPr>
            <a:spLocks noGrp="1"/>
          </p:cNvSpPr>
          <p:nvPr>
            <p:ph type="title"/>
          </p:nvPr>
        </p:nvSpPr>
        <p:spPr>
          <a:xfrm>
            <a:off x="250825" y="476250"/>
            <a:ext cx="8713788" cy="809625"/>
          </a:xfrm>
        </p:spPr>
        <p:txBody>
          <a:bodyPr/>
          <a:lstStyle/>
          <a:p>
            <a:pPr eaLnBrk="1" hangingPunct="1"/>
            <a:r>
              <a:rPr lang="ja-JP" altLang="en-US" sz="3200" b="1">
                <a:ln>
                  <a:noFill/>
                </a:ln>
                <a:solidFill>
                  <a:srgbClr val="7030A0"/>
                </a:solidFill>
              </a:rPr>
              <a:t>母親が自分でできるように支援</a:t>
            </a:r>
          </a:p>
        </p:txBody>
      </p:sp>
      <p:sp>
        <p:nvSpPr>
          <p:cNvPr id="102403" name="コンテンツ プレースホルダ 2"/>
          <p:cNvSpPr>
            <a:spLocks noGrp="1"/>
          </p:cNvSpPr>
          <p:nvPr>
            <p:ph idx="1"/>
          </p:nvPr>
        </p:nvSpPr>
        <p:spPr>
          <a:xfrm>
            <a:off x="928688" y="1844675"/>
            <a:ext cx="7358062" cy="3024188"/>
          </a:xfrm>
        </p:spPr>
        <p:txBody>
          <a:bodyPr/>
          <a:lstStyle/>
          <a:p>
            <a:pPr eaLnBrk="1" hangingPunct="1">
              <a:spcAft>
                <a:spcPts val="1800"/>
              </a:spcAft>
              <a:defRPr/>
            </a:pPr>
            <a:r>
              <a:rPr lang="ja-JP" altLang="en-US" sz="2800" dirty="0" smtClean="0">
                <a:solidFill>
                  <a:schemeClr val="bg1"/>
                </a:solidFill>
                <a:latin typeface="HG丸ｺﾞｼｯｸM-PRO" charset="-128"/>
              </a:rPr>
              <a:t>目的：母親が自分自身で赤ちゃんを適切な体勢にして吸着できるように支援</a:t>
            </a:r>
            <a:endParaRPr lang="en-US" altLang="ja-JP" sz="2800" dirty="0" smtClean="0">
              <a:solidFill>
                <a:schemeClr val="bg1"/>
              </a:solidFill>
              <a:latin typeface="HG丸ｺﾞｼｯｸM-PRO" charset="-128"/>
            </a:endParaRPr>
          </a:p>
          <a:p>
            <a:pPr indent="342000" eaLnBrk="1" hangingPunct="1">
              <a:spcAft>
                <a:spcPts val="600"/>
              </a:spcAft>
              <a:buFont typeface="Wingdings" charset="2"/>
              <a:buChar char="ü"/>
              <a:defRPr/>
            </a:pPr>
            <a:r>
              <a:rPr lang="ja-JP" altLang="en-US" sz="2800" dirty="0" smtClean="0">
                <a:solidFill>
                  <a:schemeClr val="bg1"/>
                </a:solidFill>
                <a:latin typeface="HG丸ｺﾞｼｯｸM-PRO" charset="-128"/>
              </a:rPr>
              <a:t>保健</a:t>
            </a:r>
            <a:r>
              <a:rPr lang="ja-JP" altLang="en-US" sz="2800" dirty="0">
                <a:solidFill>
                  <a:schemeClr val="bg1"/>
                </a:solidFill>
                <a:latin typeface="HG丸ｺﾞｼｯｸM-PRO" charset="-128"/>
              </a:rPr>
              <a:t>医療従事者が赤ちゃんを適切な体勢にすることができても</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母親が自分で</a:t>
            </a:r>
            <a:r>
              <a:rPr lang="ja-JP" altLang="en-US" sz="2800" dirty="0" smtClean="0">
                <a:solidFill>
                  <a:schemeClr val="bg1"/>
                </a:solidFill>
                <a:latin typeface="HG丸ｺﾞｼｯｸM-PRO" charset="-128"/>
              </a:rPr>
              <a:t>できなければ</a:t>
            </a:r>
            <a:r>
              <a:rPr lang="en-US" altLang="ja-JP" sz="2800" dirty="0" smtClean="0">
                <a:solidFill>
                  <a:schemeClr val="bg1"/>
                </a:solidFill>
                <a:latin typeface="HG丸ｺﾞｼｯｸM-PRO" charset="-128"/>
              </a:rPr>
              <a:t>,</a:t>
            </a:r>
            <a:r>
              <a:rPr lang="ja-JP" altLang="en-US" sz="2800" dirty="0">
                <a:solidFill>
                  <a:schemeClr val="bg1"/>
                </a:solidFill>
                <a:latin typeface="HG丸ｺﾞｼｯｸM-PRO" charset="-128"/>
              </a:rPr>
              <a:t>母親が自信を</a:t>
            </a:r>
            <a:r>
              <a:rPr lang="ja-JP" altLang="en-US" sz="2800" dirty="0" smtClean="0">
                <a:solidFill>
                  <a:schemeClr val="bg1"/>
                </a:solidFill>
                <a:latin typeface="HG丸ｺﾞｼｯｸM-PRO" charset="-128"/>
              </a:rPr>
              <a:t>持つという助け</a:t>
            </a:r>
            <a:r>
              <a:rPr lang="ja-JP" altLang="en-US" sz="2800" dirty="0">
                <a:solidFill>
                  <a:schemeClr val="bg1"/>
                </a:solidFill>
                <a:latin typeface="HG丸ｺﾞｼｯｸM-PRO" charset="-128"/>
              </a:rPr>
              <a:t>にはならない</a:t>
            </a:r>
            <a:endParaRPr lang="en-US" altLang="ja-JP" sz="2800" dirty="0">
              <a:solidFill>
                <a:schemeClr val="bg1"/>
              </a:solidFill>
              <a:latin typeface="HG丸ｺﾞｼｯｸM-PRO" charset="-128"/>
            </a:endParaRPr>
          </a:p>
          <a:p>
            <a:pPr eaLnBrk="1" hangingPunct="1">
              <a:buFont typeface="Wingdings" charset="2"/>
              <a:buNone/>
              <a:defRPr/>
            </a:pPr>
            <a:endParaRPr lang="ja-JP" altLang="en-US" sz="2800" dirty="0">
              <a:solidFill>
                <a:schemeClr val="bg1"/>
              </a:solidFill>
              <a:latin typeface="HG丸ｺﾞｼｯｸM-PRO" charset="-128"/>
            </a:endParaRPr>
          </a:p>
        </p:txBody>
      </p:sp>
      <p:sp>
        <p:nvSpPr>
          <p:cNvPr id="102404" name="スライド番号プレースホルダ 3"/>
          <p:cNvSpPr>
            <a:spLocks noGrp="1"/>
          </p:cNvSpPr>
          <p:nvPr>
            <p:ph type="sldNum" sz="quarter" idx="12"/>
          </p:nvPr>
        </p:nvSpPr>
        <p:spPr bwMode="auto">
          <a:noFill/>
          <a:ln>
            <a:miter lim="800000"/>
            <a:headEnd/>
            <a:tailEnd/>
          </a:ln>
        </p:spPr>
        <p:txBody>
          <a:bodyPr/>
          <a:lstStyle/>
          <a:p>
            <a:fld id="{0AC2F0AD-2E78-A346-9E79-AD439F8827F2}" type="slidenum">
              <a:rPr lang="ja-JP" altLang="en-US" smtClean="0"/>
              <a:pPr/>
              <a:t>44</a:t>
            </a:fld>
            <a:endParaRPr lang="ja-JP" altLang="en-US"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タイトル 1"/>
          <p:cNvSpPr>
            <a:spLocks noGrp="1"/>
          </p:cNvSpPr>
          <p:nvPr>
            <p:ph type="title"/>
          </p:nvPr>
        </p:nvSpPr>
        <p:spPr>
          <a:xfrm>
            <a:off x="250825" y="692150"/>
            <a:ext cx="8569325" cy="500063"/>
          </a:xfrm>
        </p:spPr>
        <p:txBody>
          <a:bodyPr/>
          <a:lstStyle/>
          <a:p>
            <a:pPr eaLnBrk="1" hangingPunct="1"/>
            <a:r>
              <a:rPr lang="ja-JP" altLang="en-US" sz="3200" b="1">
                <a:ln>
                  <a:noFill/>
                </a:ln>
                <a:solidFill>
                  <a:srgbClr val="7030A0"/>
                </a:solidFill>
                <a:latin typeface="HG丸ｺﾞｼｯｸM-PRO" charset="-128"/>
              </a:rPr>
              <a:t>母親を援助する際に覚えておくこと</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104451" name="コンテンツ プレースホルダ 2"/>
          <p:cNvSpPr>
            <a:spLocks noGrp="1"/>
          </p:cNvSpPr>
          <p:nvPr>
            <p:ph idx="1"/>
          </p:nvPr>
        </p:nvSpPr>
        <p:spPr>
          <a:xfrm>
            <a:off x="444500" y="1192213"/>
            <a:ext cx="8358188" cy="5286375"/>
          </a:xfrm>
        </p:spPr>
        <p:txBody>
          <a:bodyPr/>
          <a:lstStyle/>
          <a:p>
            <a:pPr eaLnBrk="1" hangingPunct="1"/>
            <a:r>
              <a:rPr lang="ja-JP" altLang="en-US" sz="2800">
                <a:solidFill>
                  <a:srgbClr val="000000"/>
                </a:solidFill>
                <a:latin typeface="HG丸ｺﾞｼｯｸM-PRO" charset="-128"/>
              </a:rPr>
              <a:t>援助を申し出る前によく観察する。何か問題があるときのみ援助を申し出る</a:t>
            </a:r>
            <a:endParaRPr lang="en-US" altLang="ja-JP" sz="2800">
              <a:solidFill>
                <a:srgbClr val="000000"/>
              </a:solidFill>
              <a:latin typeface="HG丸ｺﾞｼｯｸM-PRO" charset="-128"/>
            </a:endParaRPr>
          </a:p>
          <a:p>
            <a:pPr eaLnBrk="1" hangingPunct="1"/>
            <a:r>
              <a:rPr lang="ja-JP" altLang="en-US" sz="2800">
                <a:solidFill>
                  <a:srgbClr val="000000"/>
                </a:solidFill>
                <a:latin typeface="HG丸ｺﾞｼｯｸM-PRO" charset="-128"/>
              </a:rPr>
              <a:t>できる限り“手を出さない”やり方で母親が赤ちゃんを吸着できるように支援</a:t>
            </a:r>
            <a:endParaRPr lang="en-US" altLang="ja-JP" sz="2800">
              <a:solidFill>
                <a:srgbClr val="000000"/>
              </a:solidFill>
              <a:latin typeface="HG丸ｺﾞｼｯｸM-PRO" charset="-128"/>
            </a:endParaRPr>
          </a:p>
          <a:p>
            <a:pPr eaLnBrk="1" hangingPunct="1"/>
            <a:r>
              <a:rPr lang="ja-JP" altLang="en-US" sz="2800">
                <a:solidFill>
                  <a:srgbClr val="000000"/>
                </a:solidFill>
                <a:latin typeface="HG丸ｺﾞｼｯｸM-PRO" charset="-128"/>
              </a:rPr>
              <a:t>やってみせる必要があるなら</a:t>
            </a:r>
            <a:r>
              <a:rPr lang="en-US" altLang="ja-JP" sz="2800">
                <a:solidFill>
                  <a:srgbClr val="000000"/>
                </a:solidFill>
                <a:latin typeface="HG丸ｺﾞｼｯｸM-PRO" charset="-128"/>
              </a:rPr>
              <a:t>,</a:t>
            </a:r>
            <a:r>
              <a:rPr lang="ja-JP" altLang="en-US" sz="2800">
                <a:solidFill>
                  <a:srgbClr val="000000"/>
                </a:solidFill>
                <a:latin typeface="HG丸ｺﾞｼｯｸM-PRO" charset="-128"/>
              </a:rPr>
              <a:t>最初は支援者自身の手と身体で</a:t>
            </a:r>
            <a:r>
              <a:rPr lang="en-US" altLang="ja-JP" sz="2800">
                <a:solidFill>
                  <a:srgbClr val="000000"/>
                </a:solidFill>
                <a:latin typeface="HG丸ｺﾞｼｯｸM-PRO" charset="-128"/>
              </a:rPr>
              <a:t>(</a:t>
            </a:r>
            <a:r>
              <a:rPr lang="ja-JP" altLang="en-US" sz="2800">
                <a:solidFill>
                  <a:srgbClr val="000000"/>
                </a:solidFill>
                <a:latin typeface="HG丸ｺﾞｼｯｸM-PRO" charset="-128"/>
              </a:rPr>
              <a:t>人形などで</a:t>
            </a:r>
            <a:r>
              <a:rPr lang="en-US" altLang="ja-JP" sz="2800">
                <a:solidFill>
                  <a:srgbClr val="000000"/>
                </a:solidFill>
                <a:latin typeface="HG丸ｺﾞｼｯｸM-PRO" charset="-128"/>
              </a:rPr>
              <a:t>)</a:t>
            </a:r>
            <a:r>
              <a:rPr lang="ja-JP" altLang="en-US" sz="2800">
                <a:solidFill>
                  <a:srgbClr val="000000"/>
                </a:solidFill>
                <a:latin typeface="HG丸ｺﾞｼｯｸM-PRO" charset="-128"/>
              </a:rPr>
              <a:t>実演</a:t>
            </a:r>
            <a:endParaRPr lang="en-US" altLang="ja-JP" sz="2800">
              <a:solidFill>
                <a:srgbClr val="000000"/>
              </a:solidFill>
              <a:latin typeface="HG丸ｺﾞｼｯｸM-PRO" charset="-128"/>
            </a:endParaRPr>
          </a:p>
          <a:p>
            <a:pPr eaLnBrk="1" hangingPunct="1"/>
            <a:r>
              <a:rPr lang="ja-JP" altLang="en-US" sz="2800">
                <a:solidFill>
                  <a:srgbClr val="000000"/>
                </a:solidFill>
                <a:latin typeface="HG丸ｺﾞｼｯｸM-PRO" charset="-128"/>
              </a:rPr>
              <a:t>必要があれば直接触れるのではなく支援者の手で優しく母親の手や腕をとり誘導</a:t>
            </a:r>
            <a:endParaRPr lang="en-US" altLang="ja-JP" sz="2800">
              <a:solidFill>
                <a:srgbClr val="000000"/>
              </a:solidFill>
              <a:latin typeface="HG丸ｺﾞｼｯｸM-PRO" charset="-128"/>
            </a:endParaRPr>
          </a:p>
          <a:p>
            <a:pPr marL="342900" lvl="1" indent="-342900" eaLnBrk="1" hangingPunct="1">
              <a:buClr>
                <a:srgbClr val="A83832"/>
              </a:buClr>
            </a:pPr>
            <a:r>
              <a:rPr lang="ja-JP" altLang="en-US">
                <a:solidFill>
                  <a:srgbClr val="000000"/>
                </a:solidFill>
                <a:latin typeface="HG丸ｺﾞｼｯｸM-PRO" charset="-128"/>
              </a:rPr>
              <a:t>直接授乳する際に母親が理解できる要点（一直線で</a:t>
            </a:r>
            <a:r>
              <a:rPr lang="en-US" altLang="ja-JP">
                <a:solidFill>
                  <a:srgbClr val="000000"/>
                </a:solidFill>
                <a:latin typeface="HG丸ｺﾞｼｯｸM-PRO" charset="-128"/>
              </a:rPr>
              <a:t>,</a:t>
            </a:r>
            <a:r>
              <a:rPr lang="ja-JP" altLang="en-US">
                <a:solidFill>
                  <a:srgbClr val="000000"/>
                </a:solidFill>
                <a:latin typeface="HG丸ｺﾞｼｯｸM-PRO" charset="-128"/>
              </a:rPr>
              <a:t>密着させて</a:t>
            </a:r>
            <a:r>
              <a:rPr lang="en-US" altLang="ja-JP">
                <a:solidFill>
                  <a:srgbClr val="000000"/>
                </a:solidFill>
                <a:latin typeface="HG丸ｺﾞｼｯｸM-PRO" charset="-128"/>
              </a:rPr>
              <a:t>,</a:t>
            </a:r>
            <a:r>
              <a:rPr lang="ja-JP" altLang="en-US">
                <a:solidFill>
                  <a:srgbClr val="000000"/>
                </a:solidFill>
                <a:latin typeface="HG丸ｺﾞｼｯｸM-PRO" charset="-128"/>
              </a:rPr>
              <a:t>支えて</a:t>
            </a:r>
            <a:r>
              <a:rPr lang="en-US" altLang="ja-JP">
                <a:solidFill>
                  <a:srgbClr val="000000"/>
                </a:solidFill>
                <a:latin typeface="HG丸ｺﾞｼｯｸM-PRO" charset="-128"/>
              </a:rPr>
              <a:t>,</a:t>
            </a:r>
            <a:r>
              <a:rPr lang="ja-JP" altLang="en-US">
                <a:solidFill>
                  <a:srgbClr val="000000"/>
                </a:solidFill>
                <a:latin typeface="HG丸ｺﾞｼｯｸM-PRO" charset="-128"/>
              </a:rPr>
              <a:t>向き合う）について話す</a:t>
            </a:r>
            <a:endParaRPr lang="en-US" altLang="ja-JP">
              <a:solidFill>
                <a:srgbClr val="000000"/>
              </a:solidFill>
              <a:latin typeface="HG丸ｺﾞｼｯｸM-PRO" charset="-128"/>
            </a:endParaRPr>
          </a:p>
        </p:txBody>
      </p:sp>
      <p:sp>
        <p:nvSpPr>
          <p:cNvPr id="104452" name="スライド番号プレースホルダ 3"/>
          <p:cNvSpPr>
            <a:spLocks noGrp="1"/>
          </p:cNvSpPr>
          <p:nvPr>
            <p:ph type="sldNum" sz="quarter" idx="12"/>
          </p:nvPr>
        </p:nvSpPr>
        <p:spPr bwMode="auto">
          <a:noFill/>
          <a:ln>
            <a:miter lim="800000"/>
            <a:headEnd/>
            <a:tailEnd/>
          </a:ln>
        </p:spPr>
        <p:txBody>
          <a:bodyPr/>
          <a:lstStyle/>
          <a:p>
            <a:fld id="{6A7EF451-AAA4-D946-AEAA-70D5476BFE4C}" type="slidenum">
              <a:rPr lang="ja-JP" altLang="en-US" smtClean="0"/>
              <a:pPr/>
              <a:t>45</a:t>
            </a:fld>
            <a:endParaRPr lang="ja-JP" altLang="en-US"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タイトル 1"/>
          <p:cNvSpPr>
            <a:spLocks noGrp="1"/>
          </p:cNvSpPr>
          <p:nvPr>
            <p:ph type="title"/>
          </p:nvPr>
        </p:nvSpPr>
        <p:spPr/>
        <p:txBody>
          <a:bodyPr/>
          <a:lstStyle/>
          <a:p>
            <a:pPr eaLnBrk="1" hangingPunct="1"/>
            <a:r>
              <a:rPr lang="ja-JP" altLang="en-US" sz="3200" b="1">
                <a:ln>
                  <a:noFill/>
                </a:ln>
                <a:solidFill>
                  <a:srgbClr val="7030A0"/>
                </a:solidFill>
              </a:rPr>
              <a:t>母親は皆同じではない</a:t>
            </a:r>
          </a:p>
        </p:txBody>
      </p:sp>
      <p:sp>
        <p:nvSpPr>
          <p:cNvPr id="106499" name="コンテンツ プレースホルダ 2"/>
          <p:cNvSpPr>
            <a:spLocks noGrp="1"/>
          </p:cNvSpPr>
          <p:nvPr>
            <p:ph idx="1"/>
          </p:nvPr>
        </p:nvSpPr>
        <p:spPr>
          <a:xfrm>
            <a:off x="576263" y="1484313"/>
            <a:ext cx="8064500" cy="4525962"/>
          </a:xfrm>
        </p:spPr>
        <p:txBody>
          <a:bodyPr/>
          <a:lstStyle/>
          <a:p>
            <a:pPr eaLnBrk="1" hangingPunct="1"/>
            <a:r>
              <a:rPr lang="ja-JP" altLang="en-US" sz="2800">
                <a:solidFill>
                  <a:schemeClr val="bg1"/>
                </a:solidFill>
                <a:latin typeface="HG丸ｺﾞｼｯｸM-PRO" charset="-128"/>
              </a:rPr>
              <a:t>母乳育児を学ぶためにより多くの時間を必要とする母親や赤ちゃんもいる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自信がもてるような</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たった数語の言葉しか必要としない母親もいる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保健医療従事者に求められるのは</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母親をよく観察し傾聴すること</a:t>
            </a:r>
            <a:endParaRPr lang="en-US" altLang="ja-JP" sz="2800">
              <a:solidFill>
                <a:schemeClr val="bg1"/>
              </a:solidFill>
              <a:latin typeface="HG丸ｺﾞｼｯｸM-PRO" charset="-128"/>
            </a:endParaRPr>
          </a:p>
          <a:p>
            <a:pPr marL="457200" lvl="1" indent="0" eaLnBrk="1" hangingPunct="1">
              <a:buFont typeface="Wingdings" charset="2"/>
              <a:buNone/>
            </a:pPr>
            <a:r>
              <a:rPr lang="ja-JP" altLang="en-US">
                <a:solidFill>
                  <a:schemeClr val="bg1"/>
                </a:solidFill>
                <a:latin typeface="HG丸ｺﾞｼｯｸM-PRO" charset="-128"/>
              </a:rPr>
              <a:t>⇒</a:t>
            </a:r>
            <a:r>
              <a:rPr lang="en-US" altLang="ja-JP">
                <a:solidFill>
                  <a:schemeClr val="bg1"/>
                </a:solidFill>
                <a:latin typeface="HG丸ｺﾞｼｯｸM-PRO" charset="-128"/>
              </a:rPr>
              <a:t> </a:t>
            </a:r>
            <a:r>
              <a:rPr lang="ja-JP" altLang="en-US">
                <a:solidFill>
                  <a:schemeClr val="bg1"/>
                </a:solidFill>
                <a:latin typeface="HG丸ｺﾞｼｯｸM-PRO" charset="-128"/>
              </a:rPr>
              <a:t>そうすれば実際的な援助や精神的な支援を適切に提供できる</a:t>
            </a:r>
            <a:endParaRPr lang="en-US" altLang="ja-JP">
              <a:solidFill>
                <a:schemeClr val="bg1"/>
              </a:solidFill>
              <a:latin typeface="HG丸ｺﾞｼｯｸM-PRO" charset="-128"/>
            </a:endParaRPr>
          </a:p>
          <a:p>
            <a:pPr eaLnBrk="1" hangingPunct="1">
              <a:buFont typeface="Wingdings" charset="2"/>
              <a:buNone/>
            </a:pPr>
            <a:endParaRPr lang="ja-JP" altLang="en-US" sz="2800">
              <a:solidFill>
                <a:schemeClr val="bg1"/>
              </a:solidFill>
              <a:latin typeface="HG丸ｺﾞｼｯｸM-PRO" charset="-128"/>
            </a:endParaRPr>
          </a:p>
        </p:txBody>
      </p:sp>
      <p:sp>
        <p:nvSpPr>
          <p:cNvPr id="106500" name="スライド番号プレースホルダ 3"/>
          <p:cNvSpPr>
            <a:spLocks noGrp="1"/>
          </p:cNvSpPr>
          <p:nvPr>
            <p:ph type="sldNum" sz="quarter" idx="12"/>
          </p:nvPr>
        </p:nvSpPr>
        <p:spPr bwMode="auto">
          <a:noFill/>
          <a:ln>
            <a:miter lim="800000"/>
            <a:headEnd/>
            <a:tailEnd/>
          </a:ln>
        </p:spPr>
        <p:txBody>
          <a:bodyPr/>
          <a:lstStyle/>
          <a:p>
            <a:fld id="{2F84FBBE-A3B3-BF43-B18A-530F0CCB1BD0}" type="slidenum">
              <a:rPr lang="ja-JP" altLang="en-US" smtClean="0"/>
              <a:pPr/>
              <a:t>46</a:t>
            </a:fld>
            <a:endParaRPr lang="ja-JP" altLang="en-US"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タイトル 1"/>
          <p:cNvSpPr>
            <a:spLocks noGrp="1"/>
          </p:cNvSpPr>
          <p:nvPr>
            <p:ph type="title"/>
          </p:nvPr>
        </p:nvSpPr>
        <p:spPr>
          <a:xfrm>
            <a:off x="323850" y="357188"/>
            <a:ext cx="8712200" cy="714375"/>
          </a:xfrm>
        </p:spPr>
        <p:txBody>
          <a:bodyPr/>
          <a:lstStyle/>
          <a:p>
            <a:pPr eaLnBrk="1" hangingPunct="1"/>
            <a:r>
              <a:rPr lang="ja-JP" altLang="en-US" sz="3200" b="1">
                <a:ln>
                  <a:noFill/>
                </a:ln>
                <a:solidFill>
                  <a:srgbClr val="7030A0"/>
                </a:solidFill>
              </a:rPr>
              <a:t>座っている母親の授乳支援（実演）</a:t>
            </a:r>
          </a:p>
        </p:txBody>
      </p:sp>
      <p:sp>
        <p:nvSpPr>
          <p:cNvPr id="108547" name="コンテンツ プレースホルダ 2"/>
          <p:cNvSpPr>
            <a:spLocks noGrp="1"/>
          </p:cNvSpPr>
          <p:nvPr>
            <p:ph idx="1"/>
          </p:nvPr>
        </p:nvSpPr>
        <p:spPr>
          <a:xfrm>
            <a:off x="608013" y="1196975"/>
            <a:ext cx="8143875" cy="4811713"/>
          </a:xfrm>
        </p:spPr>
        <p:txBody>
          <a:bodyPr/>
          <a:lstStyle/>
          <a:p>
            <a:pPr eaLnBrk="1" hangingPunct="1"/>
            <a:r>
              <a:rPr lang="ja-JP" altLang="en-US" sz="2800" dirty="0">
                <a:solidFill>
                  <a:schemeClr val="bg1"/>
                </a:solidFill>
                <a:latin typeface="HG丸ｺﾞｼｯｸM-PRO" charset="-128"/>
              </a:rPr>
              <a:t>母親に挨拶</a:t>
            </a:r>
            <a:endParaRPr lang="en-US" altLang="ja-JP" sz="2800" dirty="0">
              <a:solidFill>
                <a:schemeClr val="bg1"/>
              </a:solidFill>
              <a:latin typeface="HG丸ｺﾞｼｯｸM-PRO" charset="-128"/>
            </a:endParaRPr>
          </a:p>
          <a:p>
            <a:pPr indent="342000" eaLnBrk="1" hangingPunct="1">
              <a:buFont typeface="Wingdings" charset="2"/>
              <a:buChar char="ü"/>
            </a:pPr>
            <a:r>
              <a:rPr lang="ja-JP" altLang="en-US" sz="2800" dirty="0">
                <a:solidFill>
                  <a:schemeClr val="bg1"/>
                </a:solidFill>
                <a:latin typeface="HG丸ｺﾞｼｯｸM-PRO" charset="-128"/>
              </a:rPr>
              <a:t>自己紹介</a:t>
            </a:r>
            <a:endParaRPr lang="en-US" altLang="ja-JP" sz="2800" dirty="0">
              <a:solidFill>
                <a:schemeClr val="bg1"/>
              </a:solidFill>
              <a:latin typeface="HG丸ｺﾞｼｯｸM-PRO" charset="-128"/>
            </a:endParaRPr>
          </a:p>
          <a:p>
            <a:pPr indent="342000" eaLnBrk="1" hangingPunct="1">
              <a:buFont typeface="Wingdings" charset="2"/>
              <a:buChar char="ü"/>
            </a:pPr>
            <a:r>
              <a:rPr lang="ja-JP" altLang="en-US" sz="2800" dirty="0">
                <a:solidFill>
                  <a:schemeClr val="bg1"/>
                </a:solidFill>
                <a:latin typeface="HG丸ｺﾞｼｯｸM-PRO" charset="-128"/>
              </a:rPr>
              <a:t>母親と赤ちゃんの名前を尋ねる</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母親にどんな調子か１つか２つの</a:t>
            </a:r>
            <a:r>
              <a:rPr lang="ja-JP" altLang="en-US" sz="2800" dirty="0">
                <a:solidFill>
                  <a:srgbClr val="C00000"/>
                </a:solidFill>
                <a:latin typeface="HG丸ｺﾞｼｯｸM-PRO" charset="-128"/>
              </a:rPr>
              <a:t>自由回答方式の質問</a:t>
            </a:r>
            <a:r>
              <a:rPr lang="ja-JP" altLang="en-US" sz="2800" dirty="0">
                <a:solidFill>
                  <a:schemeClr val="bg1"/>
                </a:solidFill>
                <a:latin typeface="HG丸ｺﾞｼｯｸM-PRO" charset="-128"/>
              </a:rPr>
              <a:t>をする</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赤ちゃんがどのように母乳を飲んでいるかを見てよいか母親に尋ねる</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自分自身も座る</a:t>
            </a:r>
            <a:endParaRPr lang="en-US" altLang="ja-JP" sz="2800" dirty="0">
              <a:solidFill>
                <a:schemeClr val="bg1"/>
              </a:solidFill>
              <a:latin typeface="HG丸ｺﾞｼｯｸM-PRO" charset="-128"/>
            </a:endParaRPr>
          </a:p>
          <a:p>
            <a:pPr indent="342000" eaLnBrk="1" hangingPunct="1">
              <a:buFont typeface="Wingdings" charset="2"/>
              <a:buChar char="ü"/>
            </a:pPr>
            <a:r>
              <a:rPr lang="ja-JP" altLang="en-US" sz="2800" dirty="0">
                <a:solidFill>
                  <a:schemeClr val="bg1"/>
                </a:solidFill>
                <a:latin typeface="HG丸ｺﾞｼｯｸM-PRO" charset="-128"/>
              </a:rPr>
              <a:t>リラックスして心地よく支援しやすい体勢</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授乳を観察（数分）</a:t>
            </a:r>
            <a:endParaRPr lang="en-US" altLang="ja-JP" sz="2800" dirty="0">
              <a:solidFill>
                <a:schemeClr val="bg1"/>
              </a:solidFill>
              <a:latin typeface="HG丸ｺﾞｼｯｸM-PRO" charset="-128"/>
            </a:endParaRPr>
          </a:p>
          <a:p>
            <a:pPr lvl="1" eaLnBrk="1" hangingPunct="1"/>
            <a:endParaRPr lang="ja-JP" altLang="en-US" dirty="0">
              <a:solidFill>
                <a:schemeClr val="bg1"/>
              </a:solidFill>
              <a:latin typeface="HG丸ｺﾞｼｯｸM-PRO" charset="-128"/>
            </a:endParaRPr>
          </a:p>
        </p:txBody>
      </p:sp>
      <p:sp>
        <p:nvSpPr>
          <p:cNvPr id="108548" name="スライド番号プレースホルダ 3"/>
          <p:cNvSpPr>
            <a:spLocks noGrp="1"/>
          </p:cNvSpPr>
          <p:nvPr>
            <p:ph type="sldNum" sz="quarter" idx="12"/>
          </p:nvPr>
        </p:nvSpPr>
        <p:spPr bwMode="auto">
          <a:noFill/>
          <a:ln>
            <a:miter lim="800000"/>
            <a:headEnd/>
            <a:tailEnd/>
          </a:ln>
        </p:spPr>
        <p:txBody>
          <a:bodyPr/>
          <a:lstStyle/>
          <a:p>
            <a:fld id="{7CF82F14-41C6-D14B-9025-26502C2CA5B4}" type="slidenum">
              <a:rPr lang="ja-JP" altLang="en-US" smtClean="0"/>
              <a:pPr/>
              <a:t>47</a:t>
            </a:fld>
            <a:endParaRPr lang="ja-JP" altLang="en-US"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タイトル 1"/>
          <p:cNvSpPr>
            <a:spLocks noGrp="1"/>
          </p:cNvSpPr>
          <p:nvPr>
            <p:ph type="title"/>
          </p:nvPr>
        </p:nvSpPr>
        <p:spPr>
          <a:xfrm>
            <a:off x="900113" y="333375"/>
            <a:ext cx="7358062" cy="714375"/>
          </a:xfrm>
        </p:spPr>
        <p:txBody>
          <a:bodyPr/>
          <a:lstStyle/>
          <a:p>
            <a:pPr eaLnBrk="1" hangingPunct="1"/>
            <a:r>
              <a:rPr lang="ja-JP" altLang="en-US" sz="3200" b="1">
                <a:ln>
                  <a:noFill/>
                </a:ln>
                <a:solidFill>
                  <a:srgbClr val="7030A0"/>
                </a:solidFill>
              </a:rPr>
              <a:t>授乳のアセスメント</a:t>
            </a:r>
          </a:p>
        </p:txBody>
      </p:sp>
      <p:sp>
        <p:nvSpPr>
          <p:cNvPr id="110595" name="コンテンツ プレースホルダ 2"/>
          <p:cNvSpPr>
            <a:spLocks noGrp="1"/>
          </p:cNvSpPr>
          <p:nvPr>
            <p:ph idx="1"/>
          </p:nvPr>
        </p:nvSpPr>
        <p:spPr>
          <a:xfrm>
            <a:off x="474663" y="1844675"/>
            <a:ext cx="7907337" cy="3097213"/>
          </a:xfrm>
        </p:spPr>
        <p:txBody>
          <a:bodyPr wrap="none"/>
          <a:lstStyle/>
          <a:p>
            <a:pPr eaLnBrk="1" hangingPunct="1">
              <a:spcAft>
                <a:spcPts val="600"/>
              </a:spcAft>
            </a:pPr>
            <a:r>
              <a:rPr lang="ja-JP" altLang="en-US">
                <a:solidFill>
                  <a:schemeClr val="bg1"/>
                </a:solidFill>
                <a:latin typeface="HG丸ｺﾞｼｯｸM-PRO" charset="-128"/>
              </a:rPr>
              <a:t>「直接授乳観察用紙」を使って観察</a:t>
            </a:r>
            <a:endParaRPr lang="en-US" altLang="ja-JP">
              <a:solidFill>
                <a:schemeClr val="bg1"/>
              </a:solidFill>
              <a:latin typeface="HG丸ｺﾞｼｯｸM-PRO" charset="-128"/>
            </a:endParaRPr>
          </a:p>
          <a:p>
            <a:pPr eaLnBrk="1" hangingPunct="1">
              <a:spcAft>
                <a:spcPts val="600"/>
              </a:spcAft>
            </a:pPr>
            <a:r>
              <a:rPr lang="ja-JP" altLang="en-US">
                <a:solidFill>
                  <a:schemeClr val="bg1"/>
                </a:solidFill>
                <a:latin typeface="HG丸ｺﾞｼｯｸM-PRO" charset="-128"/>
              </a:rPr>
              <a:t>母乳をあげている感じはどうか尋ねる</a:t>
            </a:r>
            <a:endParaRPr lang="en-US" altLang="ja-JP">
              <a:solidFill>
                <a:schemeClr val="bg1"/>
              </a:solidFill>
              <a:latin typeface="HG丸ｺﾞｼｯｸM-PRO" charset="-128"/>
            </a:endParaRPr>
          </a:p>
          <a:p>
            <a:pPr eaLnBrk="1" hangingPunct="1">
              <a:spcAft>
                <a:spcPts val="600"/>
              </a:spcAft>
            </a:pPr>
            <a:r>
              <a:rPr lang="ja-JP" altLang="en-US">
                <a:solidFill>
                  <a:schemeClr val="bg1"/>
                </a:solidFill>
                <a:latin typeface="HG丸ｺﾞｼｯｸM-PRO" charset="-128"/>
              </a:rPr>
              <a:t>何か元気づける言葉をかける</a:t>
            </a:r>
            <a:endParaRPr lang="en-US" altLang="ja-JP">
              <a:solidFill>
                <a:schemeClr val="bg1"/>
              </a:solidFill>
              <a:latin typeface="HG丸ｺﾞｼｯｸM-PRO" charset="-128"/>
            </a:endParaRPr>
          </a:p>
          <a:p>
            <a:pPr eaLnBrk="1" hangingPunct="1">
              <a:spcAft>
                <a:spcPts val="600"/>
              </a:spcAft>
            </a:pPr>
            <a:r>
              <a:rPr lang="ja-JP" altLang="en-US">
                <a:solidFill>
                  <a:schemeClr val="bg1"/>
                </a:solidFill>
                <a:latin typeface="HG丸ｺﾞｼｯｸM-PRO" charset="-128"/>
              </a:rPr>
              <a:t>何が助けになるか説明し</a:t>
            </a:r>
            <a:r>
              <a:rPr lang="en-US" altLang="ja-JP">
                <a:solidFill>
                  <a:schemeClr val="bg1"/>
                </a:solidFill>
                <a:latin typeface="HG丸ｺﾞｼｯｸM-PRO" charset="-128"/>
              </a:rPr>
              <a:t>,</a:t>
            </a:r>
            <a:r>
              <a:rPr lang="ja-JP" altLang="en-US">
                <a:solidFill>
                  <a:schemeClr val="bg1"/>
                </a:solidFill>
                <a:latin typeface="HG丸ｺﾞｼｯｸM-PRO" charset="-128"/>
              </a:rPr>
              <a:t>実際にやって</a:t>
            </a:r>
            <a:endParaRPr lang="en-US" altLang="ja-JP">
              <a:solidFill>
                <a:schemeClr val="bg1"/>
              </a:solidFill>
              <a:latin typeface="HG丸ｺﾞｼｯｸM-PRO" charset="-128"/>
            </a:endParaRPr>
          </a:p>
          <a:p>
            <a:pPr eaLnBrk="1" hangingPunct="1">
              <a:spcAft>
                <a:spcPts val="600"/>
              </a:spcAft>
              <a:buFont typeface="Wingdings" charset="2"/>
              <a:buNone/>
            </a:pPr>
            <a:r>
              <a:rPr lang="ja-JP" altLang="en-US">
                <a:solidFill>
                  <a:schemeClr val="bg1"/>
                </a:solidFill>
                <a:latin typeface="HG丸ｺﾞｼｯｸM-PRO" charset="-128"/>
              </a:rPr>
              <a:t>　みてもよいか尋ねる</a:t>
            </a:r>
          </a:p>
        </p:txBody>
      </p:sp>
      <p:sp>
        <p:nvSpPr>
          <p:cNvPr id="110596" name="スライド番号プレースホルダ 3"/>
          <p:cNvSpPr>
            <a:spLocks noGrp="1"/>
          </p:cNvSpPr>
          <p:nvPr>
            <p:ph type="sldNum" sz="quarter" idx="12"/>
          </p:nvPr>
        </p:nvSpPr>
        <p:spPr bwMode="auto">
          <a:noFill/>
          <a:ln>
            <a:miter lim="800000"/>
            <a:headEnd/>
            <a:tailEnd/>
          </a:ln>
        </p:spPr>
        <p:txBody>
          <a:bodyPr/>
          <a:lstStyle/>
          <a:p>
            <a:fld id="{585831EA-E51A-394B-A726-C8CCCDFE96C2}" type="slidenum">
              <a:rPr lang="ja-JP" altLang="en-US" smtClean="0"/>
              <a:pPr/>
              <a:t>48</a:t>
            </a:fld>
            <a:endParaRPr lang="ja-JP" altLang="en-US"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タイトル 1"/>
          <p:cNvSpPr>
            <a:spLocks noGrp="1"/>
          </p:cNvSpPr>
          <p:nvPr>
            <p:ph type="title"/>
          </p:nvPr>
        </p:nvSpPr>
        <p:spPr>
          <a:xfrm>
            <a:off x="395288" y="571500"/>
            <a:ext cx="8280400" cy="714375"/>
          </a:xfrm>
        </p:spPr>
        <p:txBody>
          <a:bodyPr/>
          <a:lstStyle/>
          <a:p>
            <a:pPr eaLnBrk="1" hangingPunct="1"/>
            <a:r>
              <a:rPr lang="ja-JP" altLang="en-US" sz="3200" b="1">
                <a:ln>
                  <a:noFill/>
                </a:ln>
                <a:solidFill>
                  <a:srgbClr val="7030A0"/>
                </a:solidFill>
                <a:latin typeface="HG丸ｺﾞｼｯｸM-PRO" charset="-128"/>
              </a:rPr>
              <a:t>授乳の様子観察後の声かけの例</a:t>
            </a:r>
            <a:r>
              <a:rPr lang="en-US" altLang="ja-JP" sz="3200">
                <a:ln>
                  <a:noFill/>
                </a:ln>
                <a:solidFill>
                  <a:srgbClr val="7030A0"/>
                </a:solidFill>
                <a:latin typeface="HG丸ｺﾞｼｯｸM-PRO" charset="-128"/>
              </a:rPr>
              <a:t/>
            </a:r>
            <a:br>
              <a:rPr lang="en-US" altLang="ja-JP" sz="3200">
                <a:ln>
                  <a:noFill/>
                </a:ln>
                <a:solidFill>
                  <a:srgbClr val="7030A0"/>
                </a:solidFill>
                <a:latin typeface="HG丸ｺﾞｼｯｸM-PRO" charset="-128"/>
              </a:rPr>
            </a:br>
            <a:endParaRPr lang="ja-JP" altLang="en-US" sz="3200">
              <a:ln>
                <a:noFill/>
              </a:ln>
              <a:solidFill>
                <a:srgbClr val="7030A0"/>
              </a:solidFill>
              <a:latin typeface="HG丸ｺﾞｼｯｸM-PRO" charset="-128"/>
            </a:endParaRPr>
          </a:p>
        </p:txBody>
      </p:sp>
      <p:sp>
        <p:nvSpPr>
          <p:cNvPr id="112643" name="コンテンツ プレースホルダ 2"/>
          <p:cNvSpPr>
            <a:spLocks noGrp="1"/>
          </p:cNvSpPr>
          <p:nvPr>
            <p:ph idx="1"/>
          </p:nvPr>
        </p:nvSpPr>
        <p:spPr>
          <a:xfrm>
            <a:off x="533400" y="1143000"/>
            <a:ext cx="8305800" cy="4525963"/>
          </a:xfrm>
        </p:spPr>
        <p:txBody>
          <a:bodyPr/>
          <a:lstStyle/>
          <a:p>
            <a:pPr eaLnBrk="1" hangingPunct="1"/>
            <a:r>
              <a:rPr lang="ja-JP" altLang="en-US" sz="2800" u="sng">
                <a:solidFill>
                  <a:schemeClr val="bg1"/>
                </a:solidFill>
                <a:latin typeface="HG丸ｺﾞｼｯｸM-PRO" charset="-128"/>
              </a:rPr>
              <a:t>何か元気づける言葉をかける</a:t>
            </a:r>
            <a:endParaRPr lang="en-US" altLang="ja-JP" sz="2800" u="sng">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　「○○ちゃんはお母さんのおっぱいが大好きみたいですね」</a:t>
            </a:r>
            <a:endParaRPr lang="en-US" altLang="ja-JP" sz="2800">
              <a:solidFill>
                <a:schemeClr val="bg1"/>
              </a:solidFill>
              <a:latin typeface="HG丸ｺﾞｼｯｸM-PRO" charset="-128"/>
            </a:endParaRPr>
          </a:p>
          <a:p>
            <a:pPr eaLnBrk="1" hangingPunct="1"/>
            <a:r>
              <a:rPr lang="ja-JP" altLang="en-US" sz="2800" u="sng">
                <a:solidFill>
                  <a:schemeClr val="bg1"/>
                </a:solidFill>
                <a:latin typeface="HG丸ｺﾞｼｯｸM-PRO" charset="-128"/>
              </a:rPr>
              <a:t>何が助けになるか説明する</a:t>
            </a:r>
            <a:endParaRPr lang="en-US" altLang="ja-JP" sz="2800" u="sng">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　「○○ちゃんがもっと口いっぱいにおっぱいを含めば</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飲ませるときの痛みはもっと少なくなるかもしれません」</a:t>
            </a:r>
            <a:endParaRPr lang="en-US" altLang="ja-JP" sz="2800" u="sng">
              <a:solidFill>
                <a:schemeClr val="bg1"/>
              </a:solidFill>
              <a:latin typeface="HG丸ｺﾞｼｯｸM-PRO" charset="-128"/>
            </a:endParaRPr>
          </a:p>
          <a:p>
            <a:pPr eaLnBrk="1" hangingPunct="1"/>
            <a:r>
              <a:rPr lang="ja-JP" altLang="en-US" sz="2800" u="sng">
                <a:solidFill>
                  <a:schemeClr val="bg1"/>
                </a:solidFill>
                <a:latin typeface="HG丸ｺﾞｼｯｸM-PRO" charset="-128"/>
              </a:rPr>
              <a:t>実際にやってみてもよいか尋ねる</a:t>
            </a:r>
            <a:endParaRPr lang="en-US" altLang="ja-JP" sz="2800" u="sng">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　「どのようにするのかを</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私がやって見せてもよいですか」</a:t>
            </a:r>
            <a:endParaRPr lang="en-US" altLang="ja-JP" sz="2800">
              <a:solidFill>
                <a:schemeClr val="bg1"/>
              </a:solidFill>
              <a:latin typeface="HG丸ｺﾞｼｯｸM-PRO" charset="-128"/>
            </a:endParaRPr>
          </a:p>
          <a:p>
            <a:pPr eaLnBrk="1" hangingPunct="1">
              <a:buFont typeface="Wingdings" charset="2"/>
              <a:buNone/>
            </a:pPr>
            <a:endParaRPr lang="ja-JP" altLang="en-US">
              <a:solidFill>
                <a:schemeClr val="bg1"/>
              </a:solidFill>
              <a:latin typeface="HG丸ｺﾞｼｯｸM-PRO" charset="-128"/>
            </a:endParaRPr>
          </a:p>
        </p:txBody>
      </p:sp>
      <p:sp>
        <p:nvSpPr>
          <p:cNvPr id="112644" name="スライド番号プレースホルダ 3"/>
          <p:cNvSpPr>
            <a:spLocks noGrp="1"/>
          </p:cNvSpPr>
          <p:nvPr>
            <p:ph type="sldNum" sz="quarter" idx="12"/>
          </p:nvPr>
        </p:nvSpPr>
        <p:spPr bwMode="auto">
          <a:noFill/>
          <a:ln>
            <a:miter lim="800000"/>
            <a:headEnd/>
            <a:tailEnd/>
          </a:ln>
        </p:spPr>
        <p:txBody>
          <a:bodyPr/>
          <a:lstStyle/>
          <a:p>
            <a:fld id="{2EFCC3C6-969A-2C40-B77B-CBDEA0298B49}" type="slidenum">
              <a:rPr lang="ja-JP" altLang="en-US" smtClean="0"/>
              <a:pPr/>
              <a:t>49</a:t>
            </a:fld>
            <a:endParaRPr lang="ja-JP" alt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タイトル 1"/>
          <p:cNvSpPr>
            <a:spLocks noGrp="1"/>
          </p:cNvSpPr>
          <p:nvPr>
            <p:ph type="title"/>
          </p:nvPr>
        </p:nvSpPr>
        <p:spPr>
          <a:xfrm>
            <a:off x="1000125" y="428625"/>
            <a:ext cx="7358063" cy="714375"/>
          </a:xfrm>
        </p:spPr>
        <p:txBody>
          <a:bodyPr/>
          <a:lstStyle/>
          <a:p>
            <a:pPr eaLnBrk="1" hangingPunct="1"/>
            <a:r>
              <a:rPr lang="ja-JP" altLang="en-US" sz="3200" b="1">
                <a:ln>
                  <a:noFill/>
                </a:ln>
                <a:solidFill>
                  <a:srgbClr val="7030A0"/>
                </a:solidFill>
              </a:rPr>
              <a:t>母親の授乳姿勢はさまざま</a:t>
            </a:r>
          </a:p>
        </p:txBody>
      </p:sp>
      <p:sp>
        <p:nvSpPr>
          <p:cNvPr id="23555" name="コンテンツ プレースホルダ 2"/>
          <p:cNvSpPr>
            <a:spLocks noGrp="1"/>
          </p:cNvSpPr>
          <p:nvPr>
            <p:ph idx="1"/>
          </p:nvPr>
        </p:nvSpPr>
        <p:spPr>
          <a:xfrm>
            <a:off x="471488" y="1363663"/>
            <a:ext cx="8421687" cy="4740275"/>
          </a:xfrm>
        </p:spPr>
        <p:txBody>
          <a:bodyPr/>
          <a:lstStyle/>
          <a:p>
            <a:pPr eaLnBrk="1" hangingPunct="1"/>
            <a:r>
              <a:rPr lang="ja-JP" altLang="en-US" sz="2800">
                <a:solidFill>
                  <a:schemeClr val="bg1"/>
                </a:solidFill>
              </a:rPr>
              <a:t>授乳姿勢はいろいろ</a:t>
            </a:r>
            <a:endParaRPr lang="en-US" altLang="ja-JP" sz="2800">
              <a:solidFill>
                <a:schemeClr val="bg1"/>
              </a:solidFill>
            </a:endParaRPr>
          </a:p>
          <a:p>
            <a:pPr lvl="1" eaLnBrk="1" hangingPunct="1">
              <a:buClr>
                <a:srgbClr val="C00000"/>
              </a:buClr>
              <a:buFont typeface="Wingdings" charset="2"/>
              <a:buChar char="ü"/>
            </a:pPr>
            <a:r>
              <a:rPr lang="ja-JP" altLang="en-US">
                <a:solidFill>
                  <a:schemeClr val="bg1"/>
                </a:solidFill>
              </a:rPr>
              <a:t>床に座る</a:t>
            </a:r>
            <a:r>
              <a:rPr lang="en-US" altLang="ja-JP">
                <a:solidFill>
                  <a:schemeClr val="bg1"/>
                </a:solidFill>
              </a:rPr>
              <a:t>,</a:t>
            </a:r>
            <a:r>
              <a:rPr lang="ja-JP" altLang="en-US">
                <a:solidFill>
                  <a:schemeClr val="bg1"/>
                </a:solidFill>
              </a:rPr>
              <a:t>椅子に座る</a:t>
            </a:r>
            <a:r>
              <a:rPr lang="en-US" altLang="ja-JP">
                <a:solidFill>
                  <a:schemeClr val="bg1"/>
                </a:solidFill>
              </a:rPr>
              <a:t>,</a:t>
            </a:r>
            <a:r>
              <a:rPr lang="ja-JP" altLang="en-US">
                <a:solidFill>
                  <a:schemeClr val="bg1"/>
                </a:solidFill>
              </a:rPr>
              <a:t>横になる</a:t>
            </a:r>
            <a:r>
              <a:rPr lang="en-US" altLang="ja-JP">
                <a:solidFill>
                  <a:schemeClr val="bg1"/>
                </a:solidFill>
              </a:rPr>
              <a:t>,</a:t>
            </a:r>
            <a:r>
              <a:rPr lang="ja-JP" altLang="en-US">
                <a:solidFill>
                  <a:schemeClr val="bg1"/>
                </a:solidFill>
              </a:rPr>
              <a:t>立ちながら</a:t>
            </a:r>
            <a:r>
              <a:rPr lang="en-US" altLang="ja-JP">
                <a:solidFill>
                  <a:schemeClr val="bg1"/>
                </a:solidFill>
              </a:rPr>
              <a:t>,</a:t>
            </a:r>
            <a:r>
              <a:rPr lang="ja-JP" altLang="en-US">
                <a:solidFill>
                  <a:schemeClr val="bg1"/>
                </a:solidFill>
              </a:rPr>
              <a:t>歩きながらなど</a:t>
            </a:r>
            <a:endParaRPr lang="en-US" altLang="ja-JP">
              <a:solidFill>
                <a:schemeClr val="bg1"/>
              </a:solidFill>
            </a:endParaRPr>
          </a:p>
          <a:p>
            <a:pPr eaLnBrk="1" hangingPunct="1"/>
            <a:r>
              <a:rPr lang="ja-JP" altLang="en-US" sz="2800">
                <a:solidFill>
                  <a:schemeClr val="bg1"/>
                </a:solidFill>
              </a:rPr>
              <a:t>授乳中の工夫</a:t>
            </a:r>
            <a:endParaRPr lang="en-US" altLang="ja-JP" sz="2800">
              <a:solidFill>
                <a:schemeClr val="bg1"/>
              </a:solidFill>
            </a:endParaRPr>
          </a:p>
          <a:p>
            <a:pPr lvl="1" eaLnBrk="1" hangingPunct="1">
              <a:buClr>
                <a:srgbClr val="C00000"/>
              </a:buClr>
              <a:buFont typeface="Wingdings" charset="2"/>
              <a:buChar char="ü"/>
            </a:pPr>
            <a:r>
              <a:rPr lang="ja-JP" altLang="en-US">
                <a:solidFill>
                  <a:schemeClr val="bg1"/>
                </a:solidFill>
              </a:rPr>
              <a:t>背中をクッション</a:t>
            </a:r>
            <a:r>
              <a:rPr lang="en-US" altLang="ja-JP">
                <a:solidFill>
                  <a:schemeClr val="bg1"/>
                </a:solidFill>
              </a:rPr>
              <a:t>/</a:t>
            </a:r>
            <a:r>
              <a:rPr lang="ja-JP" altLang="en-US">
                <a:solidFill>
                  <a:schemeClr val="bg1"/>
                </a:solidFill>
              </a:rPr>
              <a:t>枕などで支える</a:t>
            </a:r>
            <a:endParaRPr lang="en-US" altLang="ja-JP">
              <a:solidFill>
                <a:schemeClr val="bg1"/>
              </a:solidFill>
            </a:endParaRPr>
          </a:p>
          <a:p>
            <a:pPr lvl="1" eaLnBrk="1" hangingPunct="1">
              <a:buClr>
                <a:srgbClr val="C00000"/>
              </a:buClr>
              <a:buFont typeface="Wingdings" charset="2"/>
              <a:buChar char="ü"/>
            </a:pPr>
            <a:r>
              <a:rPr lang="ja-JP" altLang="en-US">
                <a:solidFill>
                  <a:schemeClr val="bg1"/>
                </a:solidFill>
              </a:rPr>
              <a:t>椅子に座っているなら両足を台などで支えて足を安定させる</a:t>
            </a:r>
            <a:endParaRPr lang="en-US" altLang="ja-JP">
              <a:solidFill>
                <a:schemeClr val="bg1"/>
              </a:solidFill>
            </a:endParaRPr>
          </a:p>
          <a:p>
            <a:pPr lvl="1" eaLnBrk="1" hangingPunct="1">
              <a:buClr>
                <a:srgbClr val="C00000"/>
              </a:buClr>
              <a:buFont typeface="Wingdings" charset="2"/>
              <a:buChar char="ü"/>
            </a:pPr>
            <a:r>
              <a:rPr lang="ja-JP" altLang="en-US">
                <a:solidFill>
                  <a:schemeClr val="bg1"/>
                </a:solidFill>
              </a:rPr>
              <a:t>必要があれば母親が乳房を支える　など</a:t>
            </a:r>
          </a:p>
        </p:txBody>
      </p:sp>
      <p:sp>
        <p:nvSpPr>
          <p:cNvPr id="23556" name="スライド番号プレースホルダ 3"/>
          <p:cNvSpPr>
            <a:spLocks noGrp="1"/>
          </p:cNvSpPr>
          <p:nvPr>
            <p:ph type="sldNum" sz="quarter" idx="12"/>
          </p:nvPr>
        </p:nvSpPr>
        <p:spPr bwMode="auto">
          <a:noFill/>
          <a:ln>
            <a:miter lim="800000"/>
            <a:headEnd/>
            <a:tailEnd/>
          </a:ln>
        </p:spPr>
        <p:txBody>
          <a:bodyPr/>
          <a:lstStyle/>
          <a:p>
            <a:fld id="{062C46B4-8BBA-F94E-9880-27E34FFC7374}" type="slidenum">
              <a:rPr lang="ja-JP" altLang="en-US" smtClean="0"/>
              <a:pPr/>
              <a:t>5</a:t>
            </a:fld>
            <a:endParaRPr lang="ja-JP" altLang="en-US"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タイトル 1"/>
          <p:cNvSpPr>
            <a:spLocks noGrp="1"/>
          </p:cNvSpPr>
          <p:nvPr>
            <p:ph type="title"/>
          </p:nvPr>
        </p:nvSpPr>
        <p:spPr>
          <a:xfrm>
            <a:off x="900113" y="692150"/>
            <a:ext cx="7358062" cy="714375"/>
          </a:xfrm>
        </p:spPr>
        <p:txBody>
          <a:bodyPr/>
          <a:lstStyle/>
          <a:p>
            <a:r>
              <a:rPr lang="ja-JP" altLang="en-US" sz="3200" b="1">
                <a:ln>
                  <a:noFill/>
                </a:ln>
                <a:solidFill>
                  <a:srgbClr val="7030A0"/>
                </a:solidFill>
              </a:rPr>
              <a:t>母親が楽な授乳姿勢に</a:t>
            </a:r>
          </a:p>
        </p:txBody>
      </p:sp>
      <p:sp>
        <p:nvSpPr>
          <p:cNvPr id="114691" name="コンテンツ プレースホルダ 2"/>
          <p:cNvSpPr>
            <a:spLocks noGrp="1"/>
          </p:cNvSpPr>
          <p:nvPr>
            <p:ph idx="1"/>
          </p:nvPr>
        </p:nvSpPr>
        <p:spPr>
          <a:xfrm>
            <a:off x="827088" y="1844675"/>
            <a:ext cx="7848600" cy="3168650"/>
          </a:xfrm>
        </p:spPr>
        <p:txBody>
          <a:bodyPr/>
          <a:lstStyle/>
          <a:p>
            <a:r>
              <a:rPr lang="ja-JP" altLang="en-US">
                <a:solidFill>
                  <a:schemeClr val="bg1"/>
                </a:solidFill>
                <a:latin typeface="HG丸ｺﾞｼｯｸM-PRO" charset="-128"/>
              </a:rPr>
              <a:t>母親の授乳姿勢が重要</a:t>
            </a:r>
            <a:endParaRPr lang="en-US" altLang="ja-JP">
              <a:solidFill>
                <a:schemeClr val="bg1"/>
              </a:solidFill>
              <a:latin typeface="HG丸ｺﾞｼｯｸM-PRO" charset="-128"/>
            </a:endParaRPr>
          </a:p>
          <a:p>
            <a:r>
              <a:rPr lang="ja-JP" altLang="en-US">
                <a:solidFill>
                  <a:schemeClr val="bg1"/>
                </a:solidFill>
                <a:latin typeface="HG丸ｺﾞｼｯｸM-PRO" charset="-128"/>
              </a:rPr>
              <a:t>椅子の背にもたれて座り足を支えると楽</a:t>
            </a:r>
            <a:endParaRPr lang="en-US" altLang="ja-JP">
              <a:solidFill>
                <a:schemeClr val="bg1"/>
              </a:solidFill>
              <a:latin typeface="HG丸ｺﾞｼｯｸM-PRO" charset="-128"/>
            </a:endParaRPr>
          </a:p>
          <a:p>
            <a:r>
              <a:rPr lang="ja-JP" altLang="en-US">
                <a:solidFill>
                  <a:schemeClr val="bg1"/>
                </a:solidFill>
                <a:latin typeface="HG丸ｺﾞｼｯｸM-PRO" charset="-128"/>
              </a:rPr>
              <a:t>必要なら巻いたタオル、クッションや枕を使用</a:t>
            </a:r>
            <a:endParaRPr lang="en-US" altLang="ja-JP">
              <a:solidFill>
                <a:schemeClr val="bg1"/>
              </a:solidFill>
              <a:latin typeface="HG丸ｺﾞｼｯｸM-PRO" charset="-128"/>
            </a:endParaRPr>
          </a:p>
        </p:txBody>
      </p:sp>
      <p:sp>
        <p:nvSpPr>
          <p:cNvPr id="114692" name="スライド番号プレースホルダ 3"/>
          <p:cNvSpPr>
            <a:spLocks noGrp="1"/>
          </p:cNvSpPr>
          <p:nvPr>
            <p:ph type="sldNum" sz="quarter" idx="12"/>
          </p:nvPr>
        </p:nvSpPr>
        <p:spPr bwMode="auto">
          <a:noFill/>
          <a:ln>
            <a:miter lim="800000"/>
            <a:headEnd/>
            <a:tailEnd/>
          </a:ln>
        </p:spPr>
        <p:txBody>
          <a:bodyPr/>
          <a:lstStyle/>
          <a:p>
            <a:fld id="{93879764-143C-B14E-9703-0BB996367CDF}" type="slidenum">
              <a:rPr lang="ja-JP" altLang="en-US" smtClean="0"/>
              <a:pPr/>
              <a:t>50</a:t>
            </a:fld>
            <a:endParaRPr lang="ja-JP" altLang="en-US"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タイトル 1"/>
          <p:cNvSpPr>
            <a:spLocks noGrp="1"/>
          </p:cNvSpPr>
          <p:nvPr>
            <p:ph type="title"/>
          </p:nvPr>
        </p:nvSpPr>
        <p:spPr>
          <a:xfrm>
            <a:off x="857250" y="357188"/>
            <a:ext cx="7358063" cy="714375"/>
          </a:xfrm>
        </p:spPr>
        <p:txBody>
          <a:bodyPr/>
          <a:lstStyle/>
          <a:p>
            <a:pPr eaLnBrk="1" hangingPunct="1"/>
            <a:r>
              <a:rPr lang="ja-JP" altLang="en-US" sz="3200" b="1">
                <a:ln>
                  <a:noFill/>
                </a:ln>
                <a:solidFill>
                  <a:srgbClr val="7030A0"/>
                </a:solidFill>
              </a:rPr>
              <a:t>赤ちゃんの体勢 </a:t>
            </a:r>
            <a:r>
              <a:rPr lang="en-US" altLang="ja-JP" sz="3200" b="1">
                <a:ln>
                  <a:noFill/>
                </a:ln>
                <a:solidFill>
                  <a:srgbClr val="7030A0"/>
                </a:solidFill>
              </a:rPr>
              <a:t>~</a:t>
            </a:r>
            <a:r>
              <a:rPr lang="ja-JP" altLang="en-US" sz="3200" b="1">
                <a:ln>
                  <a:noFill/>
                </a:ln>
                <a:solidFill>
                  <a:srgbClr val="7030A0"/>
                </a:solidFill>
              </a:rPr>
              <a:t>復習</a:t>
            </a:r>
            <a:r>
              <a:rPr lang="en-US" altLang="ja-JP" sz="3200" b="1">
                <a:ln>
                  <a:noFill/>
                </a:ln>
                <a:solidFill>
                  <a:srgbClr val="7030A0"/>
                </a:solidFill>
              </a:rPr>
              <a:t>~</a:t>
            </a:r>
            <a:endParaRPr lang="ja-JP" altLang="en-US" sz="3200" b="1">
              <a:ln>
                <a:noFill/>
              </a:ln>
              <a:solidFill>
                <a:srgbClr val="7030A0"/>
              </a:solidFill>
            </a:endParaRPr>
          </a:p>
        </p:txBody>
      </p:sp>
      <p:sp>
        <p:nvSpPr>
          <p:cNvPr id="116739" name="コンテンツ プレースホルダ 2"/>
          <p:cNvSpPr>
            <a:spLocks noGrp="1"/>
          </p:cNvSpPr>
          <p:nvPr>
            <p:ph idx="1"/>
          </p:nvPr>
        </p:nvSpPr>
        <p:spPr>
          <a:xfrm>
            <a:off x="323850" y="1412875"/>
            <a:ext cx="8572500" cy="4679950"/>
          </a:xfrm>
        </p:spPr>
        <p:txBody>
          <a:bodyPr/>
          <a:lstStyle/>
          <a:p>
            <a:pPr eaLnBrk="1" hangingPunct="1"/>
            <a:r>
              <a:rPr lang="ja-JP" altLang="en-US" sz="2800" dirty="0">
                <a:solidFill>
                  <a:schemeClr val="bg1"/>
                </a:solidFill>
                <a:latin typeface="HG丸ｺﾞｼｯｸM-PRO" charset="-128"/>
              </a:rPr>
              <a:t>赤ちゃんを快適にするための４要点</a:t>
            </a:r>
            <a:r>
              <a:rPr lang="en-US" altLang="ja-JP" sz="2800" dirty="0">
                <a:solidFill>
                  <a:schemeClr val="bg1"/>
                </a:solidFill>
                <a:latin typeface="HG丸ｺﾞｼｯｸM-PRO" charset="-128"/>
              </a:rPr>
              <a:t>	</a:t>
            </a:r>
          </a:p>
          <a:p>
            <a:pPr marL="457200" lvl="1" indent="0" eaLnBrk="1" hangingPunct="1">
              <a:buFont typeface="Wingdings" charset="2"/>
              <a:buNone/>
            </a:pPr>
            <a:r>
              <a:rPr lang="ja-JP" altLang="en-US" dirty="0" smtClean="0">
                <a:solidFill>
                  <a:srgbClr val="0D0D0D"/>
                </a:solidFill>
                <a:latin typeface="HG丸ｺﾞｼｯｸM-PRO" charset="-128"/>
              </a:rPr>
              <a:t>①</a:t>
            </a:r>
            <a:r>
              <a:rPr lang="en-US" altLang="ja-JP" dirty="0" smtClean="0">
                <a:solidFill>
                  <a:srgbClr val="0D0D0D"/>
                </a:solidFill>
                <a:latin typeface="HG丸ｺﾞｼｯｸM-PRO" charset="-128"/>
              </a:rPr>
              <a:t> </a:t>
            </a:r>
            <a:r>
              <a:rPr lang="ja-JP" altLang="en-US" dirty="0" smtClean="0">
                <a:solidFill>
                  <a:srgbClr val="C00000"/>
                </a:solidFill>
                <a:latin typeface="HG丸ｺﾞｼｯｸM-PRO" charset="-128"/>
              </a:rPr>
              <a:t>耳</a:t>
            </a:r>
            <a:r>
              <a:rPr lang="en-US" altLang="ja-JP" dirty="0">
                <a:solidFill>
                  <a:srgbClr val="C00000"/>
                </a:solidFill>
                <a:latin typeface="HG丸ｺﾞｼｯｸM-PRO" charset="-128"/>
              </a:rPr>
              <a:t>,</a:t>
            </a:r>
            <a:r>
              <a:rPr lang="ja-JP" altLang="en-US" dirty="0">
                <a:solidFill>
                  <a:srgbClr val="C00000"/>
                </a:solidFill>
                <a:latin typeface="HG丸ｺﾞｼｯｸM-PRO" charset="-128"/>
              </a:rPr>
              <a:t>肩</a:t>
            </a:r>
            <a:r>
              <a:rPr lang="en-US" altLang="ja-JP" dirty="0">
                <a:solidFill>
                  <a:srgbClr val="C00000"/>
                </a:solidFill>
                <a:latin typeface="HG丸ｺﾞｼｯｸM-PRO" charset="-128"/>
              </a:rPr>
              <a:t>,</a:t>
            </a:r>
            <a:r>
              <a:rPr lang="ja-JP" altLang="en-US" dirty="0">
                <a:solidFill>
                  <a:srgbClr val="C00000"/>
                </a:solidFill>
                <a:latin typeface="HG丸ｺﾞｼｯｸM-PRO" charset="-128"/>
              </a:rPr>
              <a:t>腰が</a:t>
            </a:r>
            <a:r>
              <a:rPr lang="ja-JP" altLang="en-US" b="1" dirty="0">
                <a:solidFill>
                  <a:srgbClr val="C00000"/>
                </a:solidFill>
                <a:latin typeface="HG丸ｺﾞｼｯｸM-PRO" charset="-128"/>
              </a:rPr>
              <a:t>一直線</a:t>
            </a:r>
            <a:endParaRPr lang="en-US" altLang="ja-JP" dirty="0">
              <a:solidFill>
                <a:srgbClr val="C00000"/>
              </a:solidFill>
              <a:latin typeface="HG丸ｺﾞｼｯｸM-PRO" charset="-128"/>
            </a:endParaRPr>
          </a:p>
          <a:p>
            <a:pPr marL="457200" lvl="1" indent="0" eaLnBrk="1" hangingPunct="1">
              <a:buFont typeface="Wingdings" charset="2"/>
              <a:buNone/>
            </a:pPr>
            <a:r>
              <a:rPr lang="ja-JP" altLang="en-US" dirty="0">
                <a:solidFill>
                  <a:schemeClr val="bg1"/>
                </a:solidFill>
                <a:latin typeface="HG丸ｺﾞｼｯｸM-PRO" charset="-128"/>
              </a:rPr>
              <a:t>（首がねじれたりうつむいたりのけぞらない）</a:t>
            </a:r>
            <a:endParaRPr lang="en-US" altLang="ja-JP" dirty="0">
              <a:solidFill>
                <a:schemeClr val="bg1"/>
              </a:solidFill>
              <a:latin typeface="HG丸ｺﾞｼｯｸM-PRO" charset="-128"/>
            </a:endParaRPr>
          </a:p>
          <a:p>
            <a:pPr marL="457200" lvl="1" indent="0" eaLnBrk="1" hangingPunct="1">
              <a:buFont typeface="Wingdings" charset="2"/>
              <a:buNone/>
            </a:pPr>
            <a:r>
              <a:rPr lang="ja-JP" altLang="en-US" dirty="0" smtClean="0">
                <a:solidFill>
                  <a:schemeClr val="bg1"/>
                </a:solidFill>
                <a:latin typeface="HG丸ｺﾞｼｯｸM-PRO" charset="-128"/>
              </a:rPr>
              <a:t>②</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赤ちゃん</a:t>
            </a:r>
            <a:r>
              <a:rPr lang="ja-JP" altLang="en-US" dirty="0">
                <a:solidFill>
                  <a:schemeClr val="bg1"/>
                </a:solidFill>
                <a:latin typeface="HG丸ｺﾞｼｯｸM-PRO" charset="-128"/>
              </a:rPr>
              <a:t>の体を乳房に近づけて母親の体に</a:t>
            </a:r>
            <a:endParaRPr lang="en-US" altLang="ja-JP" dirty="0">
              <a:solidFill>
                <a:schemeClr val="bg1"/>
              </a:solidFill>
              <a:latin typeface="HG丸ｺﾞｼｯｸM-PRO" charset="-128"/>
            </a:endParaRPr>
          </a:p>
          <a:p>
            <a:pPr marL="457200" lvl="1" indent="0" eaLnBrk="1" hangingPunct="1">
              <a:buFont typeface="Wingdings" charset="2"/>
              <a:buNone/>
            </a:pPr>
            <a:r>
              <a:rPr lang="ja-JP" altLang="en-US" b="1" dirty="0">
                <a:solidFill>
                  <a:schemeClr val="bg1"/>
                </a:solidFill>
                <a:latin typeface="HG丸ｺﾞｼｯｸM-PRO" charset="-128"/>
              </a:rPr>
              <a:t>　</a:t>
            </a:r>
            <a:r>
              <a:rPr lang="ja-JP" altLang="en-US" b="1" dirty="0">
                <a:solidFill>
                  <a:srgbClr val="C00000"/>
                </a:solidFill>
                <a:latin typeface="HG丸ｺﾞｼｯｸM-PRO" charset="-128"/>
              </a:rPr>
              <a:t>密着させる</a:t>
            </a:r>
            <a:endParaRPr lang="en-US" altLang="ja-JP" dirty="0">
              <a:solidFill>
                <a:srgbClr val="C00000"/>
              </a:solidFill>
              <a:latin typeface="HG丸ｺﾞｼｯｸM-PRO" charset="-128"/>
            </a:endParaRPr>
          </a:p>
          <a:p>
            <a:pPr marL="457200" lvl="1" indent="0" eaLnBrk="1" hangingPunct="1">
              <a:buFont typeface="Wingdings" charset="2"/>
              <a:buNone/>
            </a:pPr>
            <a:r>
              <a:rPr lang="ja-JP" altLang="en-US" dirty="0" smtClean="0">
                <a:solidFill>
                  <a:schemeClr val="bg1"/>
                </a:solidFill>
                <a:latin typeface="HG丸ｺﾞｼｯｸM-PRO" charset="-128"/>
              </a:rPr>
              <a:t>③</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頭</a:t>
            </a:r>
            <a:r>
              <a:rPr lang="en-US" altLang="ja-JP" dirty="0">
                <a:solidFill>
                  <a:schemeClr val="bg1"/>
                </a:solidFill>
                <a:latin typeface="HG丸ｺﾞｼｯｸM-PRO" charset="-128"/>
              </a:rPr>
              <a:t>/</a:t>
            </a:r>
            <a:r>
              <a:rPr lang="ja-JP" altLang="en-US" dirty="0">
                <a:solidFill>
                  <a:schemeClr val="bg1"/>
                </a:solidFill>
                <a:latin typeface="HG丸ｺﾞｼｯｸM-PRO" charset="-128"/>
              </a:rPr>
              <a:t>肩を</a:t>
            </a:r>
            <a:r>
              <a:rPr lang="ja-JP" altLang="en-US" b="1" dirty="0">
                <a:solidFill>
                  <a:srgbClr val="C00000"/>
                </a:solidFill>
                <a:latin typeface="HG丸ｺﾞｼｯｸM-PRO" charset="-128"/>
              </a:rPr>
              <a:t>支える</a:t>
            </a:r>
            <a:r>
              <a:rPr lang="ja-JP" altLang="en-US" b="1" dirty="0">
                <a:solidFill>
                  <a:srgbClr val="5A5021"/>
                </a:solidFill>
                <a:latin typeface="HG丸ｺﾞｼｯｸM-PRO" charset="-128"/>
              </a:rPr>
              <a:t>（</a:t>
            </a:r>
            <a:r>
              <a:rPr lang="ja-JP" altLang="en-US" dirty="0">
                <a:solidFill>
                  <a:schemeClr val="bg1"/>
                </a:solidFill>
                <a:latin typeface="HG丸ｺﾞｼｯｸM-PRO" charset="-128"/>
              </a:rPr>
              <a:t>新生児であれば体全体）</a:t>
            </a:r>
            <a:endParaRPr lang="en-US" altLang="ja-JP" dirty="0">
              <a:solidFill>
                <a:schemeClr val="bg1"/>
              </a:solidFill>
              <a:latin typeface="HG丸ｺﾞｼｯｸM-PRO" charset="-128"/>
            </a:endParaRPr>
          </a:p>
          <a:p>
            <a:pPr marL="457200" lvl="1" indent="0" eaLnBrk="1" hangingPunct="1">
              <a:buFont typeface="Wingdings" charset="2"/>
              <a:buNone/>
            </a:pPr>
            <a:r>
              <a:rPr lang="ja-JP" altLang="en-US" dirty="0" smtClean="0">
                <a:solidFill>
                  <a:schemeClr val="bg1"/>
                </a:solidFill>
                <a:latin typeface="HG丸ｺﾞｼｯｸM-PRO" charset="-128"/>
              </a:rPr>
              <a:t>④</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赤ちゃん</a:t>
            </a:r>
            <a:r>
              <a:rPr lang="ja-JP" altLang="en-US" dirty="0">
                <a:solidFill>
                  <a:schemeClr val="bg1"/>
                </a:solidFill>
                <a:latin typeface="HG丸ｺﾞｼｯｸM-PRO" charset="-128"/>
              </a:rPr>
              <a:t>を乳房に近づけるときは</a:t>
            </a:r>
            <a:r>
              <a:rPr lang="en-US" altLang="ja-JP" dirty="0">
                <a:solidFill>
                  <a:schemeClr val="bg1"/>
                </a:solidFill>
                <a:latin typeface="HG丸ｺﾞｼｯｸM-PRO" charset="-128"/>
              </a:rPr>
              <a:t>,</a:t>
            </a:r>
          </a:p>
          <a:p>
            <a:pPr marL="457200" lvl="1" indent="0" eaLnBrk="1" hangingPunct="1">
              <a:buFont typeface="Wingdings" charset="2"/>
              <a:buNone/>
            </a:pPr>
            <a:r>
              <a:rPr lang="ja-JP" altLang="en-US" dirty="0" smtClean="0">
                <a:solidFill>
                  <a:schemeClr val="bg1"/>
                </a:solidFill>
                <a:latin typeface="HG丸ｺﾞｼｯｸM-PRO" charset="-128"/>
              </a:rPr>
              <a:t>　</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赤ちゃん</a:t>
            </a:r>
            <a:r>
              <a:rPr lang="ja-JP" altLang="en-US" dirty="0">
                <a:solidFill>
                  <a:schemeClr val="bg1"/>
                </a:solidFill>
                <a:latin typeface="HG丸ｺﾞｼｯｸM-PRO" charset="-128"/>
              </a:rPr>
              <a:t>の鼻と乳頭を</a:t>
            </a:r>
            <a:r>
              <a:rPr lang="ja-JP" altLang="en-US" b="1" dirty="0">
                <a:solidFill>
                  <a:srgbClr val="C00000"/>
                </a:solidFill>
                <a:latin typeface="HG丸ｺﾞｼｯｸM-PRO" charset="-128"/>
              </a:rPr>
              <a:t>向き合わせる</a:t>
            </a:r>
            <a:endParaRPr lang="en-US" altLang="ja-JP" dirty="0">
              <a:solidFill>
                <a:srgbClr val="C00000"/>
              </a:solidFill>
              <a:latin typeface="HG丸ｺﾞｼｯｸM-PRO" charset="-128"/>
            </a:endParaRPr>
          </a:p>
        </p:txBody>
      </p:sp>
      <p:sp>
        <p:nvSpPr>
          <p:cNvPr id="116740" name="スライド番号プレースホルダ 3"/>
          <p:cNvSpPr>
            <a:spLocks noGrp="1"/>
          </p:cNvSpPr>
          <p:nvPr>
            <p:ph type="sldNum" sz="quarter" idx="12"/>
          </p:nvPr>
        </p:nvSpPr>
        <p:spPr bwMode="auto">
          <a:noFill/>
          <a:ln>
            <a:miter lim="800000"/>
            <a:headEnd/>
            <a:tailEnd/>
          </a:ln>
        </p:spPr>
        <p:txBody>
          <a:bodyPr/>
          <a:lstStyle/>
          <a:p>
            <a:fld id="{FC100C4F-72FE-3D42-AA36-CE9EA42AEC48}" type="slidenum">
              <a:rPr lang="ja-JP" altLang="en-US" smtClean="0"/>
              <a:pPr/>
              <a:t>51</a:t>
            </a:fld>
            <a:endParaRPr lang="ja-JP" altLang="en-US"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6" name="タイトル 1"/>
          <p:cNvSpPr>
            <a:spLocks noGrp="1"/>
          </p:cNvSpPr>
          <p:nvPr>
            <p:ph type="title"/>
          </p:nvPr>
        </p:nvSpPr>
        <p:spPr/>
        <p:txBody>
          <a:bodyPr/>
          <a:lstStyle/>
          <a:p>
            <a:pPr eaLnBrk="1" hangingPunct="1"/>
            <a:r>
              <a:rPr lang="ja-JP" altLang="en-US" sz="3200" b="1">
                <a:ln>
                  <a:noFill/>
                </a:ln>
                <a:solidFill>
                  <a:srgbClr val="7030A0"/>
                </a:solidFill>
              </a:rPr>
              <a:t>乳房を支えたい場合</a:t>
            </a:r>
          </a:p>
        </p:txBody>
      </p:sp>
      <p:sp>
        <p:nvSpPr>
          <p:cNvPr id="118787" name="コンテンツ プレースホルダ 2"/>
          <p:cNvSpPr>
            <a:spLocks noGrp="1"/>
          </p:cNvSpPr>
          <p:nvPr>
            <p:ph idx="1"/>
          </p:nvPr>
        </p:nvSpPr>
        <p:spPr>
          <a:xfrm>
            <a:off x="552450" y="1484313"/>
            <a:ext cx="8286750" cy="4525962"/>
          </a:xfrm>
        </p:spPr>
        <p:txBody>
          <a:bodyPr/>
          <a:lstStyle/>
          <a:p>
            <a:pPr eaLnBrk="1" hangingPunct="1"/>
            <a:r>
              <a:rPr lang="ja-JP" altLang="en-US" sz="2800" dirty="0">
                <a:solidFill>
                  <a:schemeClr val="bg1"/>
                </a:solidFill>
                <a:latin typeface="HG丸ｺﾞｼｯｸM-PRO" charset="-128"/>
              </a:rPr>
              <a:t>乳房の下で胸壁に沿って指を乗せ</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人指し指が乳房を下から支える形</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親指を使って乳房の上側を</a:t>
            </a:r>
            <a:r>
              <a:rPr lang="ja-JP" altLang="en-US" sz="2800" u="sng" dirty="0">
                <a:solidFill>
                  <a:schemeClr val="bg1"/>
                </a:solidFill>
                <a:latin typeface="HG丸ｺﾞｼｯｸM-PRO" charset="-128"/>
              </a:rPr>
              <a:t>軽く</a:t>
            </a:r>
            <a:r>
              <a:rPr lang="ja-JP" altLang="en-US" sz="2800" dirty="0">
                <a:solidFill>
                  <a:schemeClr val="bg1"/>
                </a:solidFill>
                <a:latin typeface="HG丸ｺﾞｼｯｸM-PRO" charset="-128"/>
              </a:rPr>
              <a:t>押さえる</a:t>
            </a:r>
            <a:endParaRPr lang="en-US" altLang="ja-JP" sz="2800" dirty="0" smtClean="0">
              <a:solidFill>
                <a:schemeClr val="bg1"/>
              </a:solidFill>
              <a:latin typeface="HG丸ｺﾞｼｯｸM-PRO" charset="-128"/>
            </a:endParaRPr>
          </a:p>
          <a:p>
            <a:pPr eaLnBrk="1" hangingPunct="1">
              <a:buFont typeface="Wingdings" charset="2"/>
              <a:buNone/>
            </a:pPr>
            <a:r>
              <a:rPr lang="ja-JP" altLang="en-US"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a:t>
            </a:r>
            <a:r>
              <a:rPr lang="en-US" altLang="ja-JP" sz="2800" dirty="0" smtClean="0">
                <a:solidFill>
                  <a:schemeClr val="bg1"/>
                </a:solidFill>
                <a:latin typeface="HG丸ｺﾞｼｯｸM-PRO" charset="-128"/>
              </a:rPr>
              <a:t> </a:t>
            </a:r>
            <a:r>
              <a:rPr lang="ja-JP" altLang="en-US" sz="2800" dirty="0">
                <a:solidFill>
                  <a:schemeClr val="bg1"/>
                </a:solidFill>
                <a:latin typeface="HG丸ｺﾞｼｯｸM-PRO" charset="-128"/>
              </a:rPr>
              <a:t>乳房の形をもっと赤ちゃんが吸着しや</a:t>
            </a:r>
            <a:r>
              <a:rPr lang="ja-JP" altLang="en-US" sz="2800" dirty="0" smtClean="0">
                <a:solidFill>
                  <a:schemeClr val="bg1"/>
                </a:solidFill>
                <a:latin typeface="HG丸ｺﾞｼｯｸM-PRO" charset="-128"/>
              </a:rPr>
              <a:t>す</a:t>
            </a:r>
            <a:endParaRPr lang="en-US" altLang="ja-JP" sz="2800" dirty="0" smtClean="0">
              <a:solidFill>
                <a:schemeClr val="bg1"/>
              </a:solidFill>
              <a:latin typeface="HG丸ｺﾞｼｯｸM-PRO" charset="-128"/>
            </a:endParaRPr>
          </a:p>
          <a:p>
            <a:pPr eaLnBrk="1" hangingPunct="1">
              <a:buFont typeface="Wingdings" charset="2"/>
              <a:buNone/>
            </a:pPr>
            <a:r>
              <a:rPr lang="ja-JP" altLang="ja-JP"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いよう</a:t>
            </a:r>
            <a:r>
              <a:rPr lang="ja-JP" altLang="en-US" sz="2800" dirty="0">
                <a:solidFill>
                  <a:schemeClr val="bg1"/>
                </a:solidFill>
                <a:latin typeface="HG丸ｺﾞｼｯｸM-PRO" charset="-128"/>
              </a:rPr>
              <a:t>に</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指を乳頭の近いところに置かない</a:t>
            </a:r>
            <a:endParaRPr lang="en-US" altLang="ja-JP" sz="2800" dirty="0" smtClean="0">
              <a:solidFill>
                <a:schemeClr val="bg1"/>
              </a:solidFill>
              <a:latin typeface="HG丸ｺﾞｼｯｸM-PRO" charset="-128"/>
            </a:endParaRPr>
          </a:p>
          <a:p>
            <a:pPr eaLnBrk="1" hangingPunct="1">
              <a:buFont typeface="Wingdings" charset="2"/>
              <a:buNone/>
            </a:pPr>
            <a:r>
              <a:rPr lang="ja-JP" altLang="en-US"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a:t>
            </a:r>
            <a:r>
              <a:rPr lang="en-US" altLang="ja-JP" sz="2800" dirty="0" smtClean="0">
                <a:solidFill>
                  <a:schemeClr val="bg1"/>
                </a:solidFill>
                <a:latin typeface="HG丸ｺﾞｼｯｸM-PRO" charset="-128"/>
              </a:rPr>
              <a:t> </a:t>
            </a:r>
            <a:r>
              <a:rPr lang="ja-JP" altLang="en-US" sz="2800" dirty="0">
                <a:solidFill>
                  <a:schemeClr val="bg1"/>
                </a:solidFill>
                <a:latin typeface="HG丸ｺﾞｼｯｸM-PRO" charset="-128"/>
              </a:rPr>
              <a:t>赤ちゃんが口いっぱいに乳房を含むの</a:t>
            </a:r>
            <a:r>
              <a:rPr lang="ja-JP" altLang="en-US" sz="2800" dirty="0" smtClean="0">
                <a:solidFill>
                  <a:schemeClr val="bg1"/>
                </a:solidFill>
                <a:latin typeface="HG丸ｺﾞｼｯｸM-PRO" charset="-128"/>
              </a:rPr>
              <a:t>を</a:t>
            </a:r>
            <a:endParaRPr lang="en-US" altLang="ja-JP" sz="2800" dirty="0" smtClean="0">
              <a:solidFill>
                <a:schemeClr val="bg1"/>
              </a:solidFill>
              <a:latin typeface="HG丸ｺﾞｼｯｸM-PRO" charset="-128"/>
            </a:endParaRPr>
          </a:p>
          <a:p>
            <a:pPr eaLnBrk="1" hangingPunct="1">
              <a:buFont typeface="Wingdings" charset="2"/>
              <a:buNone/>
            </a:pPr>
            <a:r>
              <a:rPr lang="ja-JP" altLang="ja-JP"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妨げない</a:t>
            </a:r>
            <a:r>
              <a:rPr lang="ja-JP" altLang="en-US" sz="2800" dirty="0">
                <a:solidFill>
                  <a:schemeClr val="bg1"/>
                </a:solidFill>
                <a:latin typeface="HG丸ｺﾞｼｯｸM-PRO" charset="-128"/>
              </a:rPr>
              <a:t>ように</a:t>
            </a:r>
            <a:endParaRPr lang="en-US" altLang="ja-JP" sz="2800" dirty="0">
              <a:solidFill>
                <a:schemeClr val="bg1"/>
              </a:solidFill>
              <a:latin typeface="HG丸ｺﾞｼｯｸM-PRO" charset="-128"/>
            </a:endParaRPr>
          </a:p>
        </p:txBody>
      </p:sp>
      <p:sp>
        <p:nvSpPr>
          <p:cNvPr id="118788" name="スライド番号プレースホルダ 3"/>
          <p:cNvSpPr>
            <a:spLocks noGrp="1"/>
          </p:cNvSpPr>
          <p:nvPr>
            <p:ph type="sldNum" sz="quarter" idx="12"/>
          </p:nvPr>
        </p:nvSpPr>
        <p:spPr bwMode="auto">
          <a:noFill/>
          <a:ln>
            <a:miter lim="800000"/>
            <a:headEnd/>
            <a:tailEnd/>
          </a:ln>
        </p:spPr>
        <p:txBody>
          <a:bodyPr/>
          <a:lstStyle/>
          <a:p>
            <a:fld id="{2AA7A0D3-7286-8E49-AF62-F2DF9814EFB2}" type="slidenum">
              <a:rPr lang="ja-JP" altLang="en-US" smtClean="0"/>
              <a:pPr/>
              <a:t>52</a:t>
            </a:fld>
            <a:endParaRPr lang="ja-JP" altLang="en-US"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タイトル 1"/>
          <p:cNvSpPr>
            <a:spLocks noGrp="1"/>
          </p:cNvSpPr>
          <p:nvPr>
            <p:ph type="title"/>
          </p:nvPr>
        </p:nvSpPr>
        <p:spPr>
          <a:xfrm>
            <a:off x="642938" y="285750"/>
            <a:ext cx="8001000" cy="911225"/>
          </a:xfrm>
        </p:spPr>
        <p:txBody>
          <a:bodyPr/>
          <a:lstStyle/>
          <a:p>
            <a:pPr eaLnBrk="1" hangingPunct="1"/>
            <a:r>
              <a:rPr lang="ja-JP" altLang="en-US" sz="3200" b="1">
                <a:ln>
                  <a:noFill/>
                </a:ln>
                <a:solidFill>
                  <a:srgbClr val="7030A0"/>
                </a:solidFill>
              </a:rPr>
              <a:t>吸着できるように支援する場合</a:t>
            </a:r>
          </a:p>
        </p:txBody>
      </p:sp>
      <p:sp>
        <p:nvSpPr>
          <p:cNvPr id="120835" name="コンテンツ プレースホルダ 2"/>
          <p:cNvSpPr>
            <a:spLocks noGrp="1"/>
          </p:cNvSpPr>
          <p:nvPr>
            <p:ph idx="1"/>
          </p:nvPr>
        </p:nvSpPr>
        <p:spPr>
          <a:xfrm>
            <a:off x="642938" y="1196975"/>
            <a:ext cx="8286750" cy="5143500"/>
          </a:xfrm>
        </p:spPr>
        <p:txBody>
          <a:bodyPr/>
          <a:lstStyle/>
          <a:p>
            <a:pPr eaLnBrk="1" hangingPunct="1"/>
            <a:r>
              <a:rPr lang="ja-JP" altLang="en-US" sz="2800" dirty="0">
                <a:solidFill>
                  <a:schemeClr val="bg1"/>
                </a:solidFill>
                <a:latin typeface="HG丸ｺﾞｼｯｸM-PRO" charset="-128"/>
              </a:rPr>
              <a:t>乳頭で赤ちゃんの唇に触れると口が開く</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赤ちゃんの口が大きく開くのを待って乳房に近づける</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赤ちゃんの下唇は乳頭よりもずっと下をねらうようにする</a:t>
            </a:r>
            <a:endParaRPr lang="en-US" altLang="ja-JP" sz="2800" dirty="0" smtClean="0">
              <a:solidFill>
                <a:schemeClr val="bg1"/>
              </a:solidFill>
              <a:latin typeface="HG丸ｺﾞｼｯｸM-PRO" charset="-128"/>
            </a:endParaRPr>
          </a:p>
          <a:p>
            <a:pPr eaLnBrk="1" hangingPunct="1">
              <a:buFont typeface="Wingdings" charset="2"/>
              <a:buNone/>
            </a:pPr>
            <a:r>
              <a:rPr lang="ja-JP" altLang="en-US"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a:t>
            </a:r>
            <a:r>
              <a:rPr lang="en-US" altLang="ja-JP" sz="2800" dirty="0" smtClean="0">
                <a:solidFill>
                  <a:schemeClr val="bg1"/>
                </a:solidFill>
                <a:latin typeface="HG丸ｺﾞｼｯｸM-PRO" charset="-128"/>
              </a:rPr>
              <a:t> </a:t>
            </a:r>
            <a:r>
              <a:rPr lang="ja-JP" altLang="en-US" sz="2800" dirty="0">
                <a:solidFill>
                  <a:schemeClr val="bg1"/>
                </a:solidFill>
                <a:latin typeface="HG丸ｺﾞｼｯｸM-PRO" charset="-128"/>
              </a:rPr>
              <a:t>乳房が赤ちゃんの上唇に触れる前に</a:t>
            </a:r>
            <a:r>
              <a:rPr lang="ja-JP" altLang="en-US" sz="2800" dirty="0" smtClean="0">
                <a:solidFill>
                  <a:schemeClr val="bg1"/>
                </a:solidFill>
                <a:latin typeface="HG丸ｺﾞｼｯｸM-PRO" charset="-128"/>
              </a:rPr>
              <a:t>下顎</a:t>
            </a:r>
            <a:endParaRPr lang="en-US" altLang="ja-JP" sz="2800" dirty="0" smtClean="0">
              <a:solidFill>
                <a:schemeClr val="bg1"/>
              </a:solidFill>
              <a:latin typeface="HG丸ｺﾞｼｯｸM-PRO" charset="-128"/>
            </a:endParaRPr>
          </a:p>
          <a:p>
            <a:pPr eaLnBrk="1" hangingPunct="1">
              <a:buFont typeface="Wingdings" charset="2"/>
              <a:buNone/>
            </a:pPr>
            <a:r>
              <a:rPr lang="ja-JP" altLang="ja-JP"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や下唇</a:t>
            </a:r>
            <a:r>
              <a:rPr lang="ja-JP" altLang="en-US" sz="2800" dirty="0">
                <a:solidFill>
                  <a:schemeClr val="bg1"/>
                </a:solidFill>
                <a:latin typeface="HG丸ｺﾞｼｯｸM-PRO" charset="-128"/>
              </a:rPr>
              <a:t>がふれる</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赤ちゃんを乳房のほうへもっていく</a:t>
            </a:r>
            <a:endParaRPr lang="en-US" altLang="ja-JP" sz="2800"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母親が前かがみになったり</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乳房を赤ちゃんのほうにもっていったりしない</a:t>
            </a:r>
            <a:endParaRPr lang="en-US" altLang="ja-JP" sz="2800" dirty="0">
              <a:solidFill>
                <a:schemeClr val="bg1"/>
              </a:solidFill>
              <a:latin typeface="HG丸ｺﾞｼｯｸM-PRO" charset="-128"/>
            </a:endParaRPr>
          </a:p>
          <a:p>
            <a:pPr eaLnBrk="1" hangingPunct="1"/>
            <a:endParaRPr lang="ja-JP" altLang="en-US" sz="2800" dirty="0">
              <a:solidFill>
                <a:schemeClr val="bg1"/>
              </a:solidFill>
              <a:latin typeface="HG丸ｺﾞｼｯｸM-PRO" charset="-128"/>
            </a:endParaRPr>
          </a:p>
        </p:txBody>
      </p:sp>
      <p:sp>
        <p:nvSpPr>
          <p:cNvPr id="120836" name="スライド番号プレースホルダ 3"/>
          <p:cNvSpPr>
            <a:spLocks noGrp="1"/>
          </p:cNvSpPr>
          <p:nvPr>
            <p:ph type="sldNum" sz="quarter" idx="12"/>
          </p:nvPr>
        </p:nvSpPr>
        <p:spPr bwMode="auto">
          <a:noFill/>
          <a:ln>
            <a:miter lim="800000"/>
            <a:headEnd/>
            <a:tailEnd/>
          </a:ln>
        </p:spPr>
        <p:txBody>
          <a:bodyPr/>
          <a:lstStyle/>
          <a:p>
            <a:fld id="{63D4DDB4-572F-B14F-892C-A4356857E4FC}" type="slidenum">
              <a:rPr lang="ja-JP" altLang="en-US" smtClean="0"/>
              <a:pPr/>
              <a:t>53</a:t>
            </a:fld>
            <a:endParaRPr lang="ja-JP" altLang="en-US"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タイトル 1"/>
          <p:cNvSpPr>
            <a:spLocks noGrp="1"/>
          </p:cNvSpPr>
          <p:nvPr>
            <p:ph type="title"/>
          </p:nvPr>
        </p:nvSpPr>
        <p:spPr>
          <a:xfrm>
            <a:off x="468313" y="357188"/>
            <a:ext cx="8207375" cy="714375"/>
          </a:xfrm>
        </p:spPr>
        <p:txBody>
          <a:bodyPr/>
          <a:lstStyle/>
          <a:p>
            <a:pPr eaLnBrk="1" hangingPunct="1"/>
            <a:r>
              <a:rPr lang="ja-JP" altLang="en-US" sz="3200" b="1">
                <a:ln>
                  <a:noFill/>
                </a:ln>
                <a:solidFill>
                  <a:srgbClr val="7030A0"/>
                </a:solidFill>
              </a:rPr>
              <a:t>触れる必要がある場合の注意点</a:t>
            </a:r>
          </a:p>
        </p:txBody>
      </p:sp>
      <p:sp>
        <p:nvSpPr>
          <p:cNvPr id="122883" name="コンテンツ プレースホルダ 2"/>
          <p:cNvSpPr>
            <a:spLocks noGrp="1"/>
          </p:cNvSpPr>
          <p:nvPr>
            <p:ph idx="1"/>
          </p:nvPr>
        </p:nvSpPr>
        <p:spPr>
          <a:xfrm>
            <a:off x="395288" y="1557338"/>
            <a:ext cx="8353425" cy="3721100"/>
          </a:xfrm>
        </p:spPr>
        <p:txBody>
          <a:bodyPr/>
          <a:lstStyle/>
          <a:p>
            <a:pPr eaLnBrk="1" hangingPunct="1"/>
            <a:r>
              <a:rPr lang="ja-JP" altLang="en-US" sz="2800">
                <a:solidFill>
                  <a:schemeClr val="bg1"/>
                </a:solidFill>
                <a:latin typeface="HG丸ｺﾞｼｯｸM-PRO" charset="-128"/>
              </a:rPr>
              <a:t>できるだけ母親や赤ちゃんに触れない</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母親がどうしたらよいかを伝えるために触れる必要がある場合</a:t>
            </a:r>
            <a:endParaRPr lang="en-US" altLang="ja-JP" sz="2800">
              <a:solidFill>
                <a:schemeClr val="bg1"/>
              </a:solidFill>
              <a:latin typeface="HG丸ｺﾞｼｯｸM-PRO" charset="-128"/>
            </a:endParaRPr>
          </a:p>
          <a:p>
            <a:pPr lvl="1" eaLnBrk="1" hangingPunct="1">
              <a:buClr>
                <a:schemeClr val="bg2"/>
              </a:buClr>
              <a:buFont typeface="Wingdings" charset="2"/>
              <a:buChar char="ü"/>
            </a:pPr>
            <a:r>
              <a:rPr lang="ja-JP" altLang="en-US">
                <a:solidFill>
                  <a:schemeClr val="bg1"/>
                </a:solidFill>
                <a:latin typeface="HG丸ｺﾞｼｯｸM-PRO" charset="-128"/>
              </a:rPr>
              <a:t>支援者の手を母親の手もしくは腕に添えて母親を通して赤ちゃんを抱く</a:t>
            </a:r>
            <a:endParaRPr lang="en-US" altLang="ja-JP">
              <a:solidFill>
                <a:schemeClr val="bg1"/>
              </a:solidFill>
              <a:latin typeface="HG丸ｺﾞｼｯｸM-PRO" charset="-128"/>
            </a:endParaRPr>
          </a:p>
          <a:p>
            <a:pPr lvl="1" eaLnBrk="1" hangingPunct="1">
              <a:buClr>
                <a:schemeClr val="bg2"/>
              </a:buClr>
              <a:buFont typeface="Wingdings" charset="2"/>
              <a:buChar char="ü"/>
            </a:pPr>
            <a:r>
              <a:rPr lang="ja-JP" altLang="en-US">
                <a:solidFill>
                  <a:schemeClr val="bg1"/>
                </a:solidFill>
                <a:latin typeface="HG丸ｺﾞｼｯｸM-PRO" charset="-128"/>
              </a:rPr>
              <a:t>赤ちゃんの頭の後ろではなく</a:t>
            </a:r>
            <a:r>
              <a:rPr lang="en-US" altLang="ja-JP">
                <a:solidFill>
                  <a:schemeClr val="bg1"/>
                </a:solidFill>
                <a:latin typeface="HG丸ｺﾞｼｯｸM-PRO" charset="-128"/>
              </a:rPr>
              <a:t>,</a:t>
            </a:r>
            <a:r>
              <a:rPr lang="ja-JP" altLang="en-US">
                <a:solidFill>
                  <a:schemeClr val="bg1"/>
                </a:solidFill>
                <a:latin typeface="HG丸ｺﾞｼｯｸM-PRO" charset="-128"/>
              </a:rPr>
              <a:t>肩の後ろを抱く</a:t>
            </a:r>
            <a:endParaRPr lang="en-US" altLang="ja-JP">
              <a:solidFill>
                <a:schemeClr val="bg1"/>
              </a:solidFill>
              <a:latin typeface="HG丸ｺﾞｼｯｸM-PRO" charset="-128"/>
            </a:endParaRPr>
          </a:p>
          <a:p>
            <a:pPr lvl="1" eaLnBrk="1" hangingPunct="1">
              <a:buClr>
                <a:schemeClr val="bg2"/>
              </a:buClr>
              <a:buFont typeface="Wingdings" charset="2"/>
              <a:buChar char="ü"/>
            </a:pPr>
            <a:r>
              <a:rPr lang="ja-JP" altLang="en-US">
                <a:solidFill>
                  <a:schemeClr val="bg1"/>
                </a:solidFill>
                <a:latin typeface="HG丸ｺﾞｼｯｸM-PRO" charset="-128"/>
              </a:rPr>
              <a:t>赤ちゃんの頭を前に押さないように注意</a:t>
            </a:r>
            <a:endParaRPr lang="en-US" altLang="ja-JP">
              <a:solidFill>
                <a:schemeClr val="bg1"/>
              </a:solidFill>
              <a:latin typeface="HG丸ｺﾞｼｯｸM-PRO" charset="-128"/>
            </a:endParaRPr>
          </a:p>
          <a:p>
            <a:pPr eaLnBrk="1" hangingPunct="1"/>
            <a:endParaRPr lang="ja-JP" altLang="en-US" sz="2800">
              <a:solidFill>
                <a:schemeClr val="bg1"/>
              </a:solidFill>
              <a:latin typeface="HG丸ｺﾞｼｯｸM-PRO" charset="-128"/>
            </a:endParaRPr>
          </a:p>
        </p:txBody>
      </p:sp>
      <p:sp>
        <p:nvSpPr>
          <p:cNvPr id="122884" name="スライド番号プレースホルダ 3"/>
          <p:cNvSpPr>
            <a:spLocks noGrp="1"/>
          </p:cNvSpPr>
          <p:nvPr>
            <p:ph type="sldNum" sz="quarter" idx="12"/>
          </p:nvPr>
        </p:nvSpPr>
        <p:spPr bwMode="auto">
          <a:noFill/>
          <a:ln>
            <a:miter lim="800000"/>
            <a:headEnd/>
            <a:tailEnd/>
          </a:ln>
        </p:spPr>
        <p:txBody>
          <a:bodyPr/>
          <a:lstStyle/>
          <a:p>
            <a:fld id="{B834512D-E9D9-9547-A4CC-8DDAFA2F61C1}" type="slidenum">
              <a:rPr lang="ja-JP" altLang="en-US" smtClean="0"/>
              <a:pPr/>
              <a:t>54</a:t>
            </a:fld>
            <a:endParaRPr lang="ja-JP" altLang="en-US"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タイトル 1"/>
          <p:cNvSpPr>
            <a:spLocks noGrp="1"/>
          </p:cNvSpPr>
          <p:nvPr>
            <p:ph type="title"/>
          </p:nvPr>
        </p:nvSpPr>
        <p:spPr>
          <a:xfrm>
            <a:off x="928688" y="260350"/>
            <a:ext cx="7358062" cy="714375"/>
          </a:xfrm>
        </p:spPr>
        <p:txBody>
          <a:bodyPr/>
          <a:lstStyle/>
          <a:p>
            <a:pPr eaLnBrk="1" hangingPunct="1"/>
            <a:r>
              <a:rPr lang="ja-JP" altLang="en-US" sz="3200" b="1">
                <a:ln>
                  <a:noFill/>
                </a:ln>
                <a:solidFill>
                  <a:srgbClr val="7030A0"/>
                </a:solidFill>
              </a:rPr>
              <a:t>赤ちゃんの頭をつかまない</a:t>
            </a:r>
          </a:p>
        </p:txBody>
      </p:sp>
      <p:sp>
        <p:nvSpPr>
          <p:cNvPr id="124931" name="コンテンツ プレースホルダ 2"/>
          <p:cNvSpPr>
            <a:spLocks noGrp="1"/>
          </p:cNvSpPr>
          <p:nvPr>
            <p:ph idx="1"/>
          </p:nvPr>
        </p:nvSpPr>
        <p:spPr>
          <a:xfrm>
            <a:off x="461963" y="903288"/>
            <a:ext cx="8291512" cy="4967287"/>
          </a:xfrm>
        </p:spPr>
        <p:txBody>
          <a:bodyPr/>
          <a:lstStyle/>
          <a:p>
            <a:pPr eaLnBrk="1" hangingPunct="1"/>
            <a:r>
              <a:rPr lang="ja-JP" altLang="en-US" sz="2800" dirty="0">
                <a:solidFill>
                  <a:schemeClr val="bg1"/>
                </a:solidFill>
                <a:latin typeface="HG丸ｺﾞｼｯｸM-PRO" charset="-128"/>
              </a:rPr>
              <a:t>月齢が小さい赤ちゃん</a:t>
            </a:r>
            <a:endParaRPr lang="en-US" altLang="ja-JP" sz="2800" dirty="0">
              <a:solidFill>
                <a:schemeClr val="bg1"/>
              </a:solidFill>
              <a:latin typeface="HG丸ｺﾞｼｯｸM-PRO" charset="-128"/>
            </a:endParaRPr>
          </a:p>
          <a:p>
            <a:pPr lvl="1" eaLnBrk="1" hangingPunct="1">
              <a:buClr>
                <a:srgbClr val="C00000"/>
              </a:buClr>
              <a:buFont typeface="Wingdings" charset="2"/>
              <a:buChar char="ü"/>
            </a:pPr>
            <a:r>
              <a:rPr lang="ja-JP" altLang="en-US" dirty="0">
                <a:solidFill>
                  <a:schemeClr val="bg1"/>
                </a:solidFill>
                <a:latin typeface="HG丸ｺﾞｼｯｸM-PRO" charset="-128"/>
              </a:rPr>
              <a:t>頭や首だけではなく体全体を支える</a:t>
            </a:r>
            <a:endParaRPr lang="en-US" altLang="ja-JP"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月齢が進んだ子ども</a:t>
            </a:r>
            <a:endParaRPr lang="en-US" altLang="ja-JP" sz="2800" dirty="0">
              <a:solidFill>
                <a:schemeClr val="bg1"/>
              </a:solidFill>
              <a:latin typeface="HG丸ｺﾞｼｯｸM-PRO" charset="-128"/>
            </a:endParaRPr>
          </a:p>
          <a:p>
            <a:pPr lvl="1" eaLnBrk="1" hangingPunct="1">
              <a:buClr>
                <a:schemeClr val="bg2"/>
              </a:buClr>
              <a:buFont typeface="Wingdings" charset="2"/>
              <a:buChar char="ü"/>
            </a:pPr>
            <a:r>
              <a:rPr lang="ja-JP" altLang="en-US" dirty="0">
                <a:solidFill>
                  <a:schemeClr val="bg1"/>
                </a:solidFill>
                <a:latin typeface="HG丸ｺﾞｼｯｸM-PRO" charset="-128"/>
              </a:rPr>
              <a:t>哺乳する際に座って背中を支えられることを好む場合もある</a:t>
            </a:r>
            <a:endParaRPr lang="en-US" altLang="ja-JP" dirty="0">
              <a:solidFill>
                <a:schemeClr val="bg1"/>
              </a:solidFill>
              <a:latin typeface="HG丸ｺﾞｼｯｸM-PRO" charset="-128"/>
            </a:endParaRPr>
          </a:p>
          <a:p>
            <a:pPr lvl="1" eaLnBrk="1" hangingPunct="1">
              <a:buClr>
                <a:schemeClr val="bg2"/>
              </a:buClr>
              <a:buFont typeface="Wingdings" charset="2"/>
              <a:buChar char="ü"/>
            </a:pPr>
            <a:r>
              <a:rPr lang="ja-JP" altLang="en-US" dirty="0">
                <a:solidFill>
                  <a:schemeClr val="bg1"/>
                </a:solidFill>
                <a:latin typeface="HG丸ｺﾞｼｯｸM-PRO" charset="-128"/>
              </a:rPr>
              <a:t>手や腕で赤ちゃんの頭を支える時はきつくつかまない</a:t>
            </a:r>
            <a:endParaRPr lang="en-US" altLang="ja-JP" dirty="0">
              <a:solidFill>
                <a:schemeClr val="bg1"/>
              </a:solidFill>
              <a:latin typeface="HG丸ｺﾞｼｯｸM-PRO" charset="-128"/>
            </a:endParaRPr>
          </a:p>
          <a:p>
            <a:pPr eaLnBrk="1" hangingPunct="1"/>
            <a:r>
              <a:rPr lang="ja-JP" altLang="en-US" sz="2800" dirty="0">
                <a:solidFill>
                  <a:schemeClr val="bg1"/>
                </a:solidFill>
                <a:latin typeface="HG丸ｺﾞｼｯｸM-PRO" charset="-128"/>
              </a:rPr>
              <a:t>うまく吸着できるコツの一つ</a:t>
            </a:r>
            <a:endParaRPr lang="en-US" altLang="ja-JP" sz="2800" dirty="0">
              <a:solidFill>
                <a:schemeClr val="bg1"/>
              </a:solidFill>
              <a:latin typeface="HG丸ｺﾞｼｯｸM-PRO" charset="-128"/>
            </a:endParaRPr>
          </a:p>
          <a:p>
            <a:pPr lvl="1" eaLnBrk="1" hangingPunct="1">
              <a:buClr>
                <a:srgbClr val="C00000"/>
              </a:buClr>
              <a:buFont typeface="Wingdings" charset="2"/>
              <a:buChar char="ü"/>
            </a:pPr>
            <a:r>
              <a:rPr lang="ja-JP" altLang="en-US" dirty="0">
                <a:solidFill>
                  <a:schemeClr val="bg1"/>
                </a:solidFill>
                <a:latin typeface="HG丸ｺﾞｼｯｸM-PRO" charset="-128"/>
              </a:rPr>
              <a:t>赤ちゃんのお尻を</a:t>
            </a:r>
            <a:r>
              <a:rPr lang="ja-JP" altLang="en-US" dirty="0" smtClean="0">
                <a:solidFill>
                  <a:schemeClr val="bg1"/>
                </a:solidFill>
                <a:latin typeface="HG丸ｺﾞｼｯｸM-PRO" charset="-128"/>
              </a:rPr>
              <a:t>引き寄せる</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赤ちゃん</a:t>
            </a:r>
            <a:r>
              <a:rPr lang="ja-JP" altLang="en-US" dirty="0">
                <a:solidFill>
                  <a:schemeClr val="bg1"/>
                </a:solidFill>
                <a:latin typeface="HG丸ｺﾞｼｯｸM-PRO" charset="-128"/>
              </a:rPr>
              <a:t>の頭が少し後ろに</a:t>
            </a:r>
            <a:r>
              <a:rPr lang="ja-JP" altLang="en-US" dirty="0" smtClean="0">
                <a:solidFill>
                  <a:schemeClr val="bg1"/>
                </a:solidFill>
                <a:latin typeface="HG丸ｺﾞｼｯｸM-PRO" charset="-128"/>
              </a:rPr>
              <a:t>そる</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鼻</a:t>
            </a:r>
            <a:r>
              <a:rPr lang="ja-JP" altLang="en-US" dirty="0">
                <a:solidFill>
                  <a:schemeClr val="bg1"/>
                </a:solidFill>
                <a:latin typeface="HG丸ｺﾞｼｯｸM-PRO" charset="-128"/>
              </a:rPr>
              <a:t>がふさがらない、自然に口が開くので吸着しやすい</a:t>
            </a:r>
            <a:endParaRPr lang="en-US" altLang="ja-JP" dirty="0">
              <a:solidFill>
                <a:schemeClr val="bg1"/>
              </a:solidFill>
              <a:latin typeface="HG丸ｺﾞｼｯｸM-PRO" charset="-128"/>
            </a:endParaRPr>
          </a:p>
        </p:txBody>
      </p:sp>
      <p:sp>
        <p:nvSpPr>
          <p:cNvPr id="124932" name="スライド番号プレースホルダ 3"/>
          <p:cNvSpPr>
            <a:spLocks noGrp="1"/>
          </p:cNvSpPr>
          <p:nvPr>
            <p:ph type="sldNum" sz="quarter" idx="12"/>
          </p:nvPr>
        </p:nvSpPr>
        <p:spPr bwMode="auto">
          <a:noFill/>
          <a:ln>
            <a:miter lim="800000"/>
            <a:headEnd/>
            <a:tailEnd/>
          </a:ln>
        </p:spPr>
        <p:txBody>
          <a:bodyPr/>
          <a:lstStyle/>
          <a:p>
            <a:fld id="{913D75D6-33B6-B24F-AF95-31A830CBABA4}" type="slidenum">
              <a:rPr lang="ja-JP" altLang="en-US" smtClean="0"/>
              <a:pPr/>
              <a:t>55</a:t>
            </a:fld>
            <a:endParaRPr lang="ja-JP" altLang="en-US"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78" name="タイトル 1"/>
          <p:cNvSpPr>
            <a:spLocks noGrp="1"/>
          </p:cNvSpPr>
          <p:nvPr>
            <p:ph type="title"/>
          </p:nvPr>
        </p:nvSpPr>
        <p:spPr>
          <a:xfrm>
            <a:off x="622300" y="538163"/>
            <a:ext cx="8064500" cy="714375"/>
          </a:xfrm>
        </p:spPr>
        <p:txBody>
          <a:bodyPr/>
          <a:lstStyle/>
          <a:p>
            <a:pPr eaLnBrk="1" hangingPunct="1"/>
            <a:r>
              <a:rPr lang="ja-JP" altLang="en-US" sz="3200" b="1">
                <a:ln>
                  <a:noFill/>
                </a:ln>
                <a:solidFill>
                  <a:srgbClr val="7030A0"/>
                </a:solidFill>
              </a:rPr>
              <a:t>呼吸ができないのではと心配？</a:t>
            </a:r>
          </a:p>
        </p:txBody>
      </p:sp>
      <p:sp>
        <p:nvSpPr>
          <p:cNvPr id="126979" name="コンテンツ プレースホルダ 2"/>
          <p:cNvSpPr>
            <a:spLocks noGrp="1"/>
          </p:cNvSpPr>
          <p:nvPr>
            <p:ph idx="1"/>
          </p:nvPr>
        </p:nvSpPr>
        <p:spPr>
          <a:xfrm>
            <a:off x="468313" y="1524000"/>
            <a:ext cx="8218487" cy="4343400"/>
          </a:xfrm>
        </p:spPr>
        <p:txBody>
          <a:bodyPr/>
          <a:lstStyle/>
          <a:p>
            <a:pPr eaLnBrk="1" hangingPunct="1">
              <a:lnSpc>
                <a:spcPts val="3863"/>
              </a:lnSpc>
              <a:spcAft>
                <a:spcPts val="1200"/>
              </a:spcAft>
            </a:pPr>
            <a:r>
              <a:rPr lang="ja-JP" altLang="en-US" sz="2800">
                <a:solidFill>
                  <a:schemeClr val="bg1"/>
                </a:solidFill>
                <a:latin typeface="HG丸ｺﾞｼｯｸM-PRO" charset="-128"/>
              </a:rPr>
              <a:t>呼吸できるようにと赤ちゃんの鼻あたりの乳房をおさえて</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鼻から離す必要はない</a:t>
            </a:r>
            <a:endParaRPr lang="en-US" altLang="ja-JP" sz="2800">
              <a:solidFill>
                <a:schemeClr val="bg1"/>
              </a:solidFill>
              <a:latin typeface="HG丸ｺﾞｼｯｸM-PRO" charset="-128"/>
            </a:endParaRPr>
          </a:p>
          <a:p>
            <a:pPr eaLnBrk="1" hangingPunct="1">
              <a:lnSpc>
                <a:spcPts val="3663"/>
              </a:lnSpc>
            </a:pPr>
            <a:r>
              <a:rPr lang="ja-JP" altLang="en-US" sz="2800">
                <a:solidFill>
                  <a:schemeClr val="bg1"/>
                </a:solidFill>
                <a:latin typeface="HG丸ｺﾞｼｯｸM-PRO" charset="-128"/>
              </a:rPr>
              <a:t>赤ちゃんの鼻が塞がってしまうと心配なら</a:t>
            </a:r>
            <a:endParaRPr lang="en-US" altLang="ja-JP" sz="2800">
              <a:solidFill>
                <a:schemeClr val="bg1"/>
              </a:solidFill>
              <a:latin typeface="HG丸ｺﾞｼｯｸM-PRO" charset="-128"/>
            </a:endParaRPr>
          </a:p>
          <a:p>
            <a:pPr lvl="1">
              <a:lnSpc>
                <a:spcPts val="3663"/>
              </a:lnSpc>
              <a:buClr>
                <a:srgbClr val="C00000"/>
              </a:buClr>
              <a:buFont typeface="Wingdings" charset="2"/>
              <a:buChar char="ü"/>
            </a:pPr>
            <a:r>
              <a:rPr lang="ja-JP" altLang="en-US">
                <a:solidFill>
                  <a:schemeClr val="bg1"/>
                </a:solidFill>
                <a:latin typeface="HG丸ｺﾞｼｯｸM-PRO" charset="-128"/>
              </a:rPr>
              <a:t>赤ちゃんのお尻を引き寄せて</a:t>
            </a:r>
            <a:r>
              <a:rPr lang="en-US" altLang="ja-JP">
                <a:solidFill>
                  <a:schemeClr val="bg1"/>
                </a:solidFill>
                <a:latin typeface="HG丸ｺﾞｼｯｸM-PRO" charset="-128"/>
              </a:rPr>
              <a:t>,</a:t>
            </a:r>
            <a:r>
              <a:rPr lang="ja-JP" altLang="en-US">
                <a:solidFill>
                  <a:schemeClr val="bg1"/>
                </a:solidFill>
                <a:latin typeface="HG丸ｺﾞｼｯｸM-PRO" charset="-128"/>
              </a:rPr>
              <a:t>母親の体にもっと近づける</a:t>
            </a:r>
            <a:endParaRPr lang="en-US" altLang="ja-JP">
              <a:solidFill>
                <a:schemeClr val="bg1"/>
              </a:solidFill>
              <a:latin typeface="HG丸ｺﾞｼｯｸM-PRO" charset="-128"/>
            </a:endParaRPr>
          </a:p>
          <a:p>
            <a:pPr lvl="1">
              <a:lnSpc>
                <a:spcPts val="3663"/>
              </a:lnSpc>
              <a:buClr>
                <a:srgbClr val="C00000"/>
              </a:buClr>
              <a:buFont typeface="Wingdings" charset="2"/>
              <a:buChar char="ü"/>
            </a:pPr>
            <a:r>
              <a:rPr lang="ja-JP" altLang="en-US">
                <a:solidFill>
                  <a:schemeClr val="bg1"/>
                </a:solidFill>
                <a:latin typeface="HG丸ｺﾞｼｯｸM-PRO" charset="-128"/>
              </a:rPr>
              <a:t>そうすると赤ちゃんの</a:t>
            </a:r>
            <a:r>
              <a:rPr lang="ja-JP" altLang="en-US" smtClean="0">
                <a:solidFill>
                  <a:schemeClr val="bg1"/>
                </a:solidFill>
                <a:latin typeface="HG丸ｺﾞｼｯｸM-PRO" charset="-128"/>
              </a:rPr>
              <a:t>頭が後ろ</a:t>
            </a:r>
            <a:r>
              <a:rPr lang="ja-JP" altLang="en-US">
                <a:solidFill>
                  <a:schemeClr val="bg1"/>
                </a:solidFill>
                <a:latin typeface="HG丸ｺﾞｼｯｸM-PRO" charset="-128"/>
              </a:rPr>
              <a:t>に少し</a:t>
            </a:r>
            <a:r>
              <a:rPr lang="ja-JP" altLang="en-US" smtClean="0">
                <a:solidFill>
                  <a:schemeClr val="bg1"/>
                </a:solidFill>
                <a:latin typeface="HG丸ｺﾞｼｯｸM-PRO" charset="-128"/>
              </a:rPr>
              <a:t>そるので</a:t>
            </a:r>
            <a:r>
              <a:rPr lang="en-US" altLang="ja-JP" smtClean="0">
                <a:solidFill>
                  <a:schemeClr val="bg1"/>
                </a:solidFill>
                <a:latin typeface="HG丸ｺﾞｼｯｸM-PRO" charset="-128"/>
              </a:rPr>
              <a:t>,</a:t>
            </a:r>
            <a:r>
              <a:rPr lang="ja-JP" altLang="en-US" smtClean="0">
                <a:solidFill>
                  <a:schemeClr val="bg1"/>
                </a:solidFill>
                <a:latin typeface="HG丸ｺﾞｼｯｸM-PRO" charset="-128"/>
              </a:rPr>
              <a:t>鼻が乳房</a:t>
            </a:r>
            <a:r>
              <a:rPr lang="ja-JP" altLang="en-US">
                <a:solidFill>
                  <a:schemeClr val="bg1"/>
                </a:solidFill>
                <a:latin typeface="HG丸ｺﾞｼｯｸM-PRO" charset="-128"/>
              </a:rPr>
              <a:t>から</a:t>
            </a:r>
            <a:r>
              <a:rPr lang="ja-JP" altLang="en-US" smtClean="0">
                <a:solidFill>
                  <a:schemeClr val="bg1"/>
                </a:solidFill>
                <a:latin typeface="HG丸ｺﾞｼｯｸM-PRO" charset="-128"/>
              </a:rPr>
              <a:t>離れる</a:t>
            </a:r>
          </a:p>
          <a:p>
            <a:pPr eaLnBrk="1" hangingPunct="1">
              <a:lnSpc>
                <a:spcPct val="150000"/>
              </a:lnSpc>
            </a:pPr>
            <a:endParaRPr lang="en-US" altLang="ja-JP" sz="2800">
              <a:solidFill>
                <a:schemeClr val="bg1"/>
              </a:solidFill>
              <a:latin typeface="HG丸ｺﾞｼｯｸM-PRO" charset="-128"/>
            </a:endParaRPr>
          </a:p>
        </p:txBody>
      </p:sp>
      <p:sp>
        <p:nvSpPr>
          <p:cNvPr id="126980" name="スライド番号プレースホルダ 3"/>
          <p:cNvSpPr>
            <a:spLocks noGrp="1"/>
          </p:cNvSpPr>
          <p:nvPr>
            <p:ph type="sldNum" sz="quarter" idx="12"/>
          </p:nvPr>
        </p:nvSpPr>
        <p:spPr bwMode="auto">
          <a:noFill/>
          <a:ln>
            <a:miter lim="800000"/>
            <a:headEnd/>
            <a:tailEnd/>
          </a:ln>
        </p:spPr>
        <p:txBody>
          <a:bodyPr/>
          <a:lstStyle/>
          <a:p>
            <a:fld id="{263923F7-BC01-0140-8500-A1928A697F3A}" type="slidenum">
              <a:rPr lang="ja-JP" altLang="en-US" smtClean="0"/>
              <a:pPr/>
              <a:t>56</a:t>
            </a:fld>
            <a:endParaRPr lang="ja-JP" altLang="en-US"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タイトル 1"/>
          <p:cNvSpPr>
            <a:spLocks noGrp="1"/>
          </p:cNvSpPr>
          <p:nvPr>
            <p:ph type="title"/>
          </p:nvPr>
        </p:nvSpPr>
        <p:spPr>
          <a:xfrm>
            <a:off x="893763" y="401638"/>
            <a:ext cx="7356475" cy="714375"/>
          </a:xfrm>
        </p:spPr>
        <p:txBody>
          <a:bodyPr/>
          <a:lstStyle/>
          <a:p>
            <a:pPr eaLnBrk="1" hangingPunct="1"/>
            <a:r>
              <a:rPr lang="ja-JP" altLang="en-US" sz="3200" b="1">
                <a:ln>
                  <a:noFill/>
                </a:ln>
                <a:solidFill>
                  <a:srgbClr val="7030A0"/>
                </a:solidFill>
              </a:rPr>
              <a:t>提案後の母親の反応に注目</a:t>
            </a:r>
          </a:p>
        </p:txBody>
      </p:sp>
      <p:sp>
        <p:nvSpPr>
          <p:cNvPr id="129027" name="コンテンツ プレースホルダ 2"/>
          <p:cNvSpPr>
            <a:spLocks noGrp="1"/>
          </p:cNvSpPr>
          <p:nvPr>
            <p:ph idx="1"/>
          </p:nvPr>
        </p:nvSpPr>
        <p:spPr>
          <a:xfrm>
            <a:off x="539750" y="1268413"/>
            <a:ext cx="8280400" cy="4525962"/>
          </a:xfrm>
        </p:spPr>
        <p:txBody>
          <a:bodyPr/>
          <a:lstStyle/>
          <a:p>
            <a:pPr eaLnBrk="1" hangingPunct="1">
              <a:spcBef>
                <a:spcPct val="0"/>
              </a:spcBef>
            </a:pPr>
            <a:r>
              <a:rPr lang="ja-JP" altLang="en-US" sz="2800">
                <a:solidFill>
                  <a:schemeClr val="bg1"/>
                </a:solidFill>
                <a:latin typeface="HG丸ｺﾞｼｯｸM-PRO" charset="-128"/>
              </a:rPr>
              <a:t>自分から言うか心地よさそう ＝ うまく吸着</a:t>
            </a:r>
            <a:endParaRPr lang="en-US" altLang="ja-JP" sz="2800">
              <a:solidFill>
                <a:schemeClr val="bg1"/>
              </a:solidFill>
              <a:latin typeface="HG丸ｺﾞｼｯｸM-PRO" charset="-128"/>
            </a:endParaRPr>
          </a:p>
          <a:p>
            <a:pPr eaLnBrk="1" hangingPunct="1">
              <a:spcBef>
                <a:spcPct val="0"/>
              </a:spcBef>
              <a:buFont typeface="Wingdings" charset="2"/>
              <a:buNone/>
            </a:pPr>
            <a:r>
              <a:rPr lang="ja-JP" altLang="en-US" sz="2800">
                <a:solidFill>
                  <a:schemeClr val="bg1"/>
                </a:solidFill>
                <a:latin typeface="HG丸ｺﾞｼｯｸM-PRO" charset="-128"/>
              </a:rPr>
              <a:t>　　　↕</a:t>
            </a:r>
            <a:endParaRPr lang="en-US" altLang="ja-JP" sz="2800">
              <a:solidFill>
                <a:schemeClr val="bg1"/>
              </a:solidFill>
              <a:latin typeface="HG丸ｺﾞｼｯｸM-PRO" charset="-128"/>
            </a:endParaRPr>
          </a:p>
          <a:p>
            <a:pPr eaLnBrk="1" hangingPunct="1">
              <a:spcBef>
                <a:spcPct val="0"/>
              </a:spcBef>
              <a:buFont typeface="Wingdings" charset="2"/>
              <a:buNone/>
            </a:pPr>
            <a:r>
              <a:rPr lang="ja-JP" altLang="en-US" sz="2800">
                <a:solidFill>
                  <a:schemeClr val="bg1"/>
                </a:solidFill>
                <a:latin typeface="HG丸ｺﾞｼｯｸM-PRO" charset="-128"/>
              </a:rPr>
              <a:t>　心地悪く痛みを伴う ＝ うまく吸着できていない</a:t>
            </a:r>
            <a:endParaRPr lang="en-US" altLang="ja-JP" sz="2800">
              <a:solidFill>
                <a:schemeClr val="bg1"/>
              </a:solidFill>
              <a:latin typeface="HG丸ｺﾞｼｯｸM-PRO" charset="-128"/>
            </a:endParaRPr>
          </a:p>
          <a:p>
            <a:pPr eaLnBrk="1" hangingPunct="1">
              <a:lnSpc>
                <a:spcPct val="150000"/>
              </a:lnSpc>
              <a:spcBef>
                <a:spcPct val="0"/>
              </a:spcBef>
            </a:pPr>
            <a:r>
              <a:rPr lang="ja-JP" altLang="en-US" sz="2800">
                <a:solidFill>
                  <a:schemeClr val="bg1"/>
                </a:solidFill>
                <a:latin typeface="HG丸ｺﾞｼｯｸM-PRO" charset="-128"/>
              </a:rPr>
              <a:t>適切な吸着のサインをすべて探す</a:t>
            </a:r>
            <a:endParaRPr lang="en-US" altLang="ja-JP" sz="2800">
              <a:solidFill>
                <a:schemeClr val="bg1"/>
              </a:solidFill>
              <a:latin typeface="HG丸ｺﾞｼｯｸM-PRO" charset="-128"/>
            </a:endParaRPr>
          </a:p>
          <a:p>
            <a:pPr eaLnBrk="1" hangingPunct="1">
              <a:lnSpc>
                <a:spcPct val="150000"/>
              </a:lnSpc>
              <a:spcBef>
                <a:spcPct val="0"/>
              </a:spcBef>
            </a:pPr>
            <a:r>
              <a:rPr lang="ja-JP" altLang="en-US" sz="2800">
                <a:solidFill>
                  <a:schemeClr val="bg1"/>
                </a:solidFill>
                <a:latin typeface="HG丸ｺﾞｼｯｸM-PRO" charset="-128"/>
              </a:rPr>
              <a:t>吸着がうまくできていなければもう一度</a:t>
            </a:r>
            <a:endParaRPr lang="en-US" altLang="ja-JP" sz="2800">
              <a:solidFill>
                <a:schemeClr val="bg1"/>
              </a:solidFill>
              <a:latin typeface="HG丸ｺﾞｼｯｸM-PRO" charset="-128"/>
            </a:endParaRPr>
          </a:p>
          <a:p>
            <a:pPr eaLnBrk="1" hangingPunct="1">
              <a:lnSpc>
                <a:spcPct val="150000"/>
              </a:lnSpc>
              <a:spcBef>
                <a:spcPct val="0"/>
              </a:spcBef>
            </a:pPr>
            <a:r>
              <a:rPr lang="ja-JP" altLang="en-US" sz="2800">
                <a:solidFill>
                  <a:schemeClr val="bg1"/>
                </a:solidFill>
                <a:latin typeface="HG丸ｺﾞｼｯｸM-PRO" charset="-128"/>
              </a:rPr>
              <a:t>大抵何回かやってみる必要がある</a:t>
            </a:r>
            <a:endParaRPr lang="en-US" altLang="ja-JP" sz="2800">
              <a:solidFill>
                <a:schemeClr val="bg1"/>
              </a:solidFill>
              <a:latin typeface="HG丸ｺﾞｼｯｸM-PRO" charset="-128"/>
            </a:endParaRPr>
          </a:p>
          <a:p>
            <a:pPr eaLnBrk="1" hangingPunct="1">
              <a:lnSpc>
                <a:spcPct val="150000"/>
              </a:lnSpc>
              <a:spcBef>
                <a:spcPct val="0"/>
              </a:spcBef>
            </a:pPr>
            <a:r>
              <a:rPr lang="ja-JP" altLang="en-US" sz="2800">
                <a:solidFill>
                  <a:schemeClr val="bg1"/>
                </a:solidFill>
                <a:latin typeface="HG丸ｺﾞｼｯｸM-PRO" charset="-128"/>
              </a:rPr>
              <a:t>ある授乳姿勢がむずかしいなら楽で心地よい授乳姿勢を見つけるよう支援</a:t>
            </a:r>
          </a:p>
        </p:txBody>
      </p:sp>
      <p:sp>
        <p:nvSpPr>
          <p:cNvPr id="129028" name="スライド番号プレースホルダ 3"/>
          <p:cNvSpPr>
            <a:spLocks noGrp="1"/>
          </p:cNvSpPr>
          <p:nvPr>
            <p:ph type="sldNum" sz="quarter" idx="12"/>
          </p:nvPr>
        </p:nvSpPr>
        <p:spPr bwMode="auto">
          <a:noFill/>
          <a:ln>
            <a:miter lim="800000"/>
            <a:headEnd/>
            <a:tailEnd/>
          </a:ln>
        </p:spPr>
        <p:txBody>
          <a:bodyPr/>
          <a:lstStyle/>
          <a:p>
            <a:fld id="{9D8C12E9-E85C-FA4B-AC38-6A6969E74EF2}" type="slidenum">
              <a:rPr lang="ja-JP" altLang="en-US" smtClean="0"/>
              <a:pPr/>
              <a:t>57</a:t>
            </a:fld>
            <a:endParaRPr lang="ja-JP" altLang="en-US"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1074" name="タイトル 1"/>
          <p:cNvSpPr>
            <a:spLocks noGrp="1"/>
          </p:cNvSpPr>
          <p:nvPr>
            <p:ph type="title"/>
          </p:nvPr>
        </p:nvSpPr>
        <p:spPr>
          <a:xfrm>
            <a:off x="571500" y="357188"/>
            <a:ext cx="8143875" cy="714375"/>
          </a:xfrm>
        </p:spPr>
        <p:txBody>
          <a:bodyPr/>
          <a:lstStyle/>
          <a:p>
            <a:pPr eaLnBrk="1" hangingPunct="1"/>
            <a:r>
              <a:rPr lang="ja-JP" altLang="en-US" sz="3200" b="1">
                <a:ln>
                  <a:noFill/>
                </a:ln>
                <a:solidFill>
                  <a:srgbClr val="7030A0"/>
                </a:solidFill>
              </a:rPr>
              <a:t>添え乳の支援（実演）</a:t>
            </a:r>
          </a:p>
        </p:txBody>
      </p:sp>
      <p:sp>
        <p:nvSpPr>
          <p:cNvPr id="131075" name="コンテンツ プレースホルダ 2"/>
          <p:cNvSpPr>
            <a:spLocks noGrp="1"/>
          </p:cNvSpPr>
          <p:nvPr>
            <p:ph idx="1"/>
          </p:nvPr>
        </p:nvSpPr>
        <p:spPr>
          <a:xfrm>
            <a:off x="571500" y="1196975"/>
            <a:ext cx="8143875" cy="4740275"/>
          </a:xfrm>
        </p:spPr>
        <p:txBody>
          <a:bodyPr/>
          <a:lstStyle/>
          <a:p>
            <a:pPr eaLnBrk="1" hangingPunct="1">
              <a:spcBef>
                <a:spcPct val="0"/>
              </a:spcBef>
              <a:spcAft>
                <a:spcPts val="600"/>
              </a:spcAft>
            </a:pPr>
            <a:r>
              <a:rPr lang="ja-JP" altLang="en-US" sz="2800" dirty="0">
                <a:solidFill>
                  <a:schemeClr val="bg1"/>
                </a:solidFill>
                <a:latin typeface="HG丸ｺﾞｼｯｸM-PRO" charset="-128"/>
              </a:rPr>
              <a:t>母親に挨拶</a:t>
            </a:r>
            <a:endParaRPr lang="en-US" altLang="ja-JP" sz="2800" dirty="0">
              <a:solidFill>
                <a:schemeClr val="bg1"/>
              </a:solidFill>
              <a:latin typeface="HG丸ｺﾞｼｯｸM-PRO" charset="-128"/>
            </a:endParaRPr>
          </a:p>
          <a:p>
            <a:pPr indent="342000" eaLnBrk="1" hangingPunct="1">
              <a:spcBef>
                <a:spcPct val="0"/>
              </a:spcBef>
              <a:spcAft>
                <a:spcPts val="600"/>
              </a:spcAft>
              <a:buFont typeface="Wingdings" charset="2"/>
              <a:buChar char="ü"/>
            </a:pPr>
            <a:r>
              <a:rPr lang="en-US" altLang="ja-JP" sz="2800" dirty="0">
                <a:solidFill>
                  <a:schemeClr val="bg1"/>
                </a:solidFill>
                <a:latin typeface="HG丸ｺﾞｼｯｸM-PRO" charset="-128"/>
              </a:rPr>
              <a:t> </a:t>
            </a:r>
            <a:r>
              <a:rPr lang="ja-JP" altLang="en-US" sz="2800" dirty="0">
                <a:solidFill>
                  <a:schemeClr val="bg1"/>
                </a:solidFill>
                <a:latin typeface="HG丸ｺﾞｼｯｸM-PRO" charset="-128"/>
              </a:rPr>
              <a:t>自己紹介</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母親と赤ちゃんの名前を尋ねる</a:t>
            </a:r>
            <a:endParaRPr lang="en-US" altLang="ja-JP" sz="2800" dirty="0">
              <a:solidFill>
                <a:schemeClr val="bg1"/>
              </a:solidFill>
              <a:latin typeface="HG丸ｺﾞｼｯｸM-PRO" charset="-128"/>
            </a:endParaRPr>
          </a:p>
          <a:p>
            <a:pPr eaLnBrk="1" hangingPunct="1">
              <a:spcBef>
                <a:spcPct val="0"/>
              </a:spcBef>
              <a:spcAft>
                <a:spcPts val="600"/>
              </a:spcAft>
            </a:pPr>
            <a:r>
              <a:rPr lang="ja-JP" altLang="en-US" sz="2800" dirty="0">
                <a:solidFill>
                  <a:schemeClr val="bg1"/>
                </a:solidFill>
                <a:latin typeface="HG丸ｺﾞｼｯｸM-PRO" charset="-128"/>
              </a:rPr>
              <a:t>母親にどんな調子か質問</a:t>
            </a:r>
            <a:endParaRPr lang="en-US" altLang="ja-JP" sz="2800" dirty="0">
              <a:solidFill>
                <a:schemeClr val="bg1"/>
              </a:solidFill>
              <a:latin typeface="HG丸ｺﾞｼｯｸM-PRO" charset="-128"/>
            </a:endParaRPr>
          </a:p>
          <a:p>
            <a:pPr indent="342000" eaLnBrk="1" hangingPunct="1">
              <a:spcBef>
                <a:spcPct val="0"/>
              </a:spcBef>
              <a:spcAft>
                <a:spcPts val="600"/>
              </a:spcAft>
              <a:buFont typeface="Wingdings" charset="2"/>
              <a:buChar char="ü"/>
            </a:pPr>
            <a:r>
              <a:rPr lang="en-US" altLang="ja-JP" sz="2800" dirty="0">
                <a:solidFill>
                  <a:schemeClr val="bg1"/>
                </a:solidFill>
                <a:latin typeface="HG丸ｺﾞｼｯｸM-PRO" charset="-128"/>
              </a:rPr>
              <a:t>1-</a:t>
            </a:r>
            <a:r>
              <a:rPr lang="ja-JP" altLang="en-US" sz="2800" dirty="0">
                <a:solidFill>
                  <a:schemeClr val="bg1"/>
                </a:solidFill>
                <a:latin typeface="HG丸ｺﾞｼｯｸM-PRO" charset="-128"/>
              </a:rPr>
              <a:t>２つの自由回答方式の質問</a:t>
            </a:r>
            <a:endParaRPr lang="en-US" altLang="ja-JP" sz="2800" dirty="0">
              <a:solidFill>
                <a:schemeClr val="bg1"/>
              </a:solidFill>
              <a:latin typeface="HG丸ｺﾞｼｯｸM-PRO" charset="-128"/>
            </a:endParaRPr>
          </a:p>
          <a:p>
            <a:pPr eaLnBrk="1" hangingPunct="1">
              <a:spcBef>
                <a:spcPct val="0"/>
              </a:spcBef>
              <a:spcAft>
                <a:spcPts val="600"/>
              </a:spcAft>
            </a:pPr>
            <a:r>
              <a:rPr lang="ja-JP" altLang="en-US" sz="2800" dirty="0">
                <a:solidFill>
                  <a:schemeClr val="bg1"/>
                </a:solidFill>
                <a:latin typeface="HG丸ｺﾞｼｯｸM-PRO" charset="-128"/>
              </a:rPr>
              <a:t>赤ちゃんがどのように母乳を飲んでいるかを見てよいか母親に尋ねる</a:t>
            </a:r>
            <a:r>
              <a:rPr lang="en-US" altLang="ja-JP" sz="2800" dirty="0">
                <a:solidFill>
                  <a:schemeClr val="bg1"/>
                </a:solidFill>
                <a:latin typeface="HG丸ｺﾞｼｯｸM-PRO" charset="-128"/>
              </a:rPr>
              <a:t>:</a:t>
            </a:r>
          </a:p>
          <a:p>
            <a:pPr eaLnBrk="1" hangingPunct="1">
              <a:spcBef>
                <a:spcPct val="0"/>
              </a:spcBef>
              <a:spcAft>
                <a:spcPts val="600"/>
              </a:spcAft>
            </a:pPr>
            <a:r>
              <a:rPr lang="ja-JP" altLang="en-US" sz="2800" dirty="0">
                <a:solidFill>
                  <a:schemeClr val="bg1"/>
                </a:solidFill>
                <a:latin typeface="HG丸ｺﾞｼｯｸM-PRO" charset="-128"/>
              </a:rPr>
              <a:t>いつも通りに赤ちゃんに乳房を含ませてもらう</a:t>
            </a:r>
            <a:endParaRPr lang="en-US" altLang="ja-JP" sz="2800" dirty="0">
              <a:solidFill>
                <a:schemeClr val="bg1"/>
              </a:solidFill>
              <a:latin typeface="HG丸ｺﾞｼｯｸM-PRO" charset="-128"/>
            </a:endParaRPr>
          </a:p>
          <a:p>
            <a:pPr eaLnBrk="1" hangingPunct="1">
              <a:spcBef>
                <a:spcPct val="0"/>
              </a:spcBef>
              <a:spcAft>
                <a:spcPts val="600"/>
              </a:spcAft>
            </a:pPr>
            <a:r>
              <a:rPr lang="ja-JP" altLang="en-US" sz="2800" dirty="0">
                <a:solidFill>
                  <a:schemeClr val="bg1"/>
                </a:solidFill>
                <a:latin typeface="HG丸ｺﾞｼｯｸM-PRO" charset="-128"/>
              </a:rPr>
              <a:t>自分自身も座る</a:t>
            </a:r>
            <a:endParaRPr lang="en-US" altLang="ja-JP" sz="2800" dirty="0">
              <a:solidFill>
                <a:schemeClr val="bg1"/>
              </a:solidFill>
              <a:latin typeface="HG丸ｺﾞｼｯｸM-PRO" charset="-128"/>
            </a:endParaRPr>
          </a:p>
          <a:p>
            <a:pPr indent="342000" eaLnBrk="1" hangingPunct="1">
              <a:spcBef>
                <a:spcPct val="0"/>
              </a:spcBef>
              <a:spcAft>
                <a:spcPts val="600"/>
              </a:spcAft>
              <a:buFont typeface="Wingdings" charset="2"/>
              <a:buChar char="ü"/>
            </a:pPr>
            <a:r>
              <a:rPr lang="ja-JP" altLang="en-US" sz="2800" dirty="0">
                <a:solidFill>
                  <a:schemeClr val="bg1"/>
                </a:solidFill>
                <a:latin typeface="HG丸ｺﾞｼｯｸM-PRO" charset="-128"/>
              </a:rPr>
              <a:t>リラックスして心地よく支援しやすい体勢</a:t>
            </a:r>
            <a:endParaRPr lang="en-US" altLang="ja-JP" sz="2800" dirty="0">
              <a:solidFill>
                <a:schemeClr val="bg1"/>
              </a:solidFill>
              <a:latin typeface="HG丸ｺﾞｼｯｸM-PRO" charset="-128"/>
            </a:endParaRPr>
          </a:p>
          <a:p>
            <a:pPr eaLnBrk="1" hangingPunct="1">
              <a:spcBef>
                <a:spcPct val="0"/>
              </a:spcBef>
              <a:spcAft>
                <a:spcPts val="600"/>
              </a:spcAft>
            </a:pPr>
            <a:r>
              <a:rPr lang="ja-JP" altLang="en-US" sz="2800" dirty="0">
                <a:solidFill>
                  <a:schemeClr val="bg1"/>
                </a:solidFill>
                <a:latin typeface="HG丸ｺﾞｼｯｸM-PRO" charset="-128"/>
              </a:rPr>
              <a:t>授乳を観察（数分）</a:t>
            </a:r>
            <a:endParaRPr lang="en-US" altLang="ja-JP" sz="2800" dirty="0">
              <a:solidFill>
                <a:schemeClr val="bg1"/>
              </a:solidFill>
              <a:latin typeface="HG丸ｺﾞｼｯｸM-PRO" charset="-128"/>
            </a:endParaRPr>
          </a:p>
          <a:p>
            <a:pPr lvl="1" eaLnBrk="1" hangingPunct="1">
              <a:spcBef>
                <a:spcPct val="0"/>
              </a:spcBef>
              <a:spcAft>
                <a:spcPts val="600"/>
              </a:spcAft>
              <a:buFont typeface="Wingdings" charset="2"/>
              <a:buNone/>
            </a:pPr>
            <a:endParaRPr lang="ja-JP" altLang="en-US" dirty="0">
              <a:solidFill>
                <a:schemeClr val="bg1"/>
              </a:solidFill>
              <a:latin typeface="HG丸ｺﾞｼｯｸM-PRO" charset="-128"/>
            </a:endParaRPr>
          </a:p>
        </p:txBody>
      </p:sp>
      <p:sp>
        <p:nvSpPr>
          <p:cNvPr id="131076" name="スライド番号プレースホルダ 3"/>
          <p:cNvSpPr>
            <a:spLocks noGrp="1"/>
          </p:cNvSpPr>
          <p:nvPr>
            <p:ph type="sldNum" sz="quarter" idx="12"/>
          </p:nvPr>
        </p:nvSpPr>
        <p:spPr bwMode="auto">
          <a:noFill/>
          <a:ln>
            <a:miter lim="800000"/>
            <a:headEnd/>
            <a:tailEnd/>
          </a:ln>
        </p:spPr>
        <p:txBody>
          <a:bodyPr/>
          <a:lstStyle/>
          <a:p>
            <a:fld id="{7AD30763-C7B3-F344-91C0-7CB691D19BAD}" type="slidenum">
              <a:rPr lang="ja-JP" altLang="en-US" smtClean="0"/>
              <a:pPr/>
              <a:t>58</a:t>
            </a:fld>
            <a:endParaRPr lang="ja-JP" altLang="en-US"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タイトル 1"/>
          <p:cNvSpPr>
            <a:spLocks noGrp="1"/>
          </p:cNvSpPr>
          <p:nvPr>
            <p:ph type="title"/>
          </p:nvPr>
        </p:nvSpPr>
        <p:spPr>
          <a:xfrm>
            <a:off x="323850" y="571500"/>
            <a:ext cx="8351838" cy="714375"/>
          </a:xfrm>
        </p:spPr>
        <p:txBody>
          <a:bodyPr/>
          <a:lstStyle/>
          <a:p>
            <a:pPr eaLnBrk="1" hangingPunct="1"/>
            <a:r>
              <a:rPr lang="ja-JP" altLang="en-US" sz="3200" b="1">
                <a:ln>
                  <a:noFill/>
                </a:ln>
                <a:solidFill>
                  <a:srgbClr val="7030A0"/>
                </a:solidFill>
                <a:latin typeface="HG丸ｺﾞｼｯｸM-PRO" charset="-128"/>
              </a:rPr>
              <a:t>授乳の様子を観察後のステップの例</a:t>
            </a:r>
          </a:p>
        </p:txBody>
      </p:sp>
      <p:sp>
        <p:nvSpPr>
          <p:cNvPr id="133123" name="コンテンツ プレースホルダ 2"/>
          <p:cNvSpPr>
            <a:spLocks noGrp="1"/>
          </p:cNvSpPr>
          <p:nvPr>
            <p:ph idx="1"/>
          </p:nvPr>
        </p:nvSpPr>
        <p:spPr>
          <a:xfrm>
            <a:off x="684213" y="1493838"/>
            <a:ext cx="7848600" cy="4525962"/>
          </a:xfrm>
        </p:spPr>
        <p:txBody>
          <a:bodyPr/>
          <a:lstStyle/>
          <a:p>
            <a:pPr eaLnBrk="1" hangingPunct="1"/>
            <a:r>
              <a:rPr lang="ja-JP" altLang="en-US" sz="2800">
                <a:solidFill>
                  <a:schemeClr val="bg1"/>
                </a:solidFill>
                <a:latin typeface="HG丸ｺﾞｼｯｸM-PRO" charset="-128"/>
              </a:rPr>
              <a:t>前向きな言葉をかける</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　「横になって授乳するのは体も休めてとてもいいですね」</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何が助けになるか説明する</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　「少し体勢を変えて赤ちゃんをもっと体に引き寄せると楽かもしれませんね」</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実際にやってみてもよいか尋ねる</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　「どのようにするのかを</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私がやって見せてもよいですか」</a:t>
            </a:r>
            <a:endParaRPr lang="en-US" altLang="ja-JP" sz="2800">
              <a:solidFill>
                <a:schemeClr val="bg1"/>
              </a:solidFill>
              <a:latin typeface="HG丸ｺﾞｼｯｸM-PRO" charset="-128"/>
            </a:endParaRPr>
          </a:p>
          <a:p>
            <a:pPr eaLnBrk="1" hangingPunct="1">
              <a:buFont typeface="Wingdings" charset="2"/>
              <a:buNone/>
            </a:pPr>
            <a:endParaRPr lang="ja-JP" altLang="en-US" sz="2800">
              <a:solidFill>
                <a:schemeClr val="bg1"/>
              </a:solidFill>
              <a:latin typeface="HG丸ｺﾞｼｯｸM-PRO" charset="-128"/>
            </a:endParaRPr>
          </a:p>
        </p:txBody>
      </p:sp>
      <p:sp>
        <p:nvSpPr>
          <p:cNvPr id="133124" name="スライド番号プレースホルダ 3"/>
          <p:cNvSpPr>
            <a:spLocks noGrp="1"/>
          </p:cNvSpPr>
          <p:nvPr>
            <p:ph type="sldNum" sz="quarter" idx="12"/>
          </p:nvPr>
        </p:nvSpPr>
        <p:spPr bwMode="auto">
          <a:noFill/>
          <a:ln>
            <a:miter lim="800000"/>
            <a:headEnd/>
            <a:tailEnd/>
          </a:ln>
        </p:spPr>
        <p:txBody>
          <a:bodyPr/>
          <a:lstStyle/>
          <a:p>
            <a:fld id="{C4CEB017-9857-004E-A19F-EE03BDB86656}" type="slidenum">
              <a:rPr lang="ja-JP" altLang="en-US" smtClean="0"/>
              <a:pPr/>
              <a:t>59</a:t>
            </a:fld>
            <a:endParaRPr lang="ja-JP" alt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タイトル 1"/>
          <p:cNvSpPr>
            <a:spLocks noGrp="1"/>
          </p:cNvSpPr>
          <p:nvPr>
            <p:ph type="title"/>
          </p:nvPr>
        </p:nvSpPr>
        <p:spPr>
          <a:xfrm>
            <a:off x="857250" y="357188"/>
            <a:ext cx="7358063" cy="714375"/>
          </a:xfrm>
        </p:spPr>
        <p:txBody>
          <a:bodyPr/>
          <a:lstStyle/>
          <a:p>
            <a:pPr eaLnBrk="1" hangingPunct="1"/>
            <a:r>
              <a:rPr lang="ja-JP" altLang="en-US" sz="3200" b="1">
                <a:ln>
                  <a:noFill/>
                </a:ln>
                <a:solidFill>
                  <a:srgbClr val="7030A0"/>
                </a:solidFill>
              </a:rPr>
              <a:t>赤ちゃんの体勢</a:t>
            </a:r>
          </a:p>
        </p:txBody>
      </p:sp>
      <p:sp>
        <p:nvSpPr>
          <p:cNvPr id="25603" name="コンテンツ プレースホルダ 2"/>
          <p:cNvSpPr>
            <a:spLocks noGrp="1"/>
          </p:cNvSpPr>
          <p:nvPr>
            <p:ph idx="1"/>
          </p:nvPr>
        </p:nvSpPr>
        <p:spPr>
          <a:xfrm>
            <a:off x="647700" y="1412875"/>
            <a:ext cx="8572500" cy="4679950"/>
          </a:xfrm>
        </p:spPr>
        <p:txBody>
          <a:bodyPr/>
          <a:lstStyle/>
          <a:p>
            <a:pPr eaLnBrk="1" hangingPunct="1"/>
            <a:r>
              <a:rPr lang="ja-JP" altLang="en-US" sz="2800">
                <a:solidFill>
                  <a:schemeClr val="bg1"/>
                </a:solidFill>
                <a:latin typeface="HG丸ｺﾞｼｯｸM-PRO" charset="-128"/>
              </a:rPr>
              <a:t>赤ちゃんを快適にするための４要点</a:t>
            </a:r>
            <a:r>
              <a:rPr lang="en-US" altLang="ja-JP" sz="2800">
                <a:solidFill>
                  <a:schemeClr val="bg1"/>
                </a:solidFill>
                <a:latin typeface="HG丸ｺﾞｼｯｸM-PRO" charset="-128"/>
              </a:rPr>
              <a:t>	</a:t>
            </a:r>
          </a:p>
          <a:p>
            <a:pPr marL="457200" lvl="1" indent="0" eaLnBrk="1" hangingPunct="1">
              <a:buFont typeface="Wingdings" charset="2"/>
              <a:buNone/>
            </a:pPr>
            <a:r>
              <a:rPr lang="ja-JP" altLang="en-US">
                <a:solidFill>
                  <a:srgbClr val="0D0D0D"/>
                </a:solidFill>
                <a:latin typeface="HG丸ｺﾞｼｯｸM-PRO" charset="-128"/>
              </a:rPr>
              <a:t>①</a:t>
            </a:r>
            <a:r>
              <a:rPr lang="en-US" altLang="ja-JP">
                <a:solidFill>
                  <a:srgbClr val="0D0D0D"/>
                </a:solidFill>
                <a:latin typeface="HG丸ｺﾞｼｯｸM-PRO" charset="-128"/>
              </a:rPr>
              <a:t> </a:t>
            </a:r>
            <a:r>
              <a:rPr lang="ja-JP" altLang="en-US">
                <a:solidFill>
                  <a:srgbClr val="C00000"/>
                </a:solidFill>
                <a:latin typeface="HG丸ｺﾞｼｯｸM-PRO" charset="-128"/>
              </a:rPr>
              <a:t>耳</a:t>
            </a:r>
            <a:r>
              <a:rPr lang="en-US" altLang="ja-JP">
                <a:solidFill>
                  <a:srgbClr val="C00000"/>
                </a:solidFill>
                <a:latin typeface="HG丸ｺﾞｼｯｸM-PRO" charset="-128"/>
              </a:rPr>
              <a:t>,</a:t>
            </a:r>
            <a:r>
              <a:rPr lang="ja-JP" altLang="en-US">
                <a:solidFill>
                  <a:srgbClr val="C00000"/>
                </a:solidFill>
                <a:latin typeface="HG丸ｺﾞｼｯｸM-PRO" charset="-128"/>
              </a:rPr>
              <a:t>肩</a:t>
            </a:r>
            <a:r>
              <a:rPr lang="en-US" altLang="ja-JP">
                <a:solidFill>
                  <a:srgbClr val="C00000"/>
                </a:solidFill>
                <a:latin typeface="HG丸ｺﾞｼｯｸM-PRO" charset="-128"/>
              </a:rPr>
              <a:t>,</a:t>
            </a:r>
            <a:r>
              <a:rPr lang="ja-JP" altLang="en-US">
                <a:solidFill>
                  <a:srgbClr val="C00000"/>
                </a:solidFill>
                <a:latin typeface="HG丸ｺﾞｼｯｸM-PRO" charset="-128"/>
              </a:rPr>
              <a:t>腰が</a:t>
            </a:r>
            <a:r>
              <a:rPr lang="ja-JP" altLang="en-US" b="1">
                <a:solidFill>
                  <a:srgbClr val="C00000"/>
                </a:solidFill>
                <a:latin typeface="HG丸ｺﾞｼｯｸM-PRO" charset="-128"/>
              </a:rPr>
              <a:t>一直線</a:t>
            </a:r>
            <a:endParaRPr lang="en-US" altLang="ja-JP">
              <a:solidFill>
                <a:srgbClr val="C00000"/>
              </a:solidFill>
              <a:latin typeface="HG丸ｺﾞｼｯｸM-PRO" charset="-128"/>
            </a:endParaRPr>
          </a:p>
          <a:p>
            <a:pPr marL="457200" lvl="1" indent="0" eaLnBrk="1" hangingPunct="1">
              <a:buFont typeface="Wingdings" charset="2"/>
              <a:buNone/>
            </a:pPr>
            <a:r>
              <a:rPr lang="ja-JP" altLang="en-US">
                <a:solidFill>
                  <a:schemeClr val="bg1"/>
                </a:solidFill>
                <a:latin typeface="HG丸ｺﾞｼｯｸM-PRO" charset="-128"/>
              </a:rPr>
              <a:t>（首がねじれたりうつむいたりのけぞらない）</a:t>
            </a:r>
            <a:endParaRPr lang="en-US" altLang="ja-JP">
              <a:solidFill>
                <a:schemeClr val="bg1"/>
              </a:solidFill>
              <a:latin typeface="HG丸ｺﾞｼｯｸM-PRO" charset="-128"/>
            </a:endParaRPr>
          </a:p>
          <a:p>
            <a:pPr marL="457200" lvl="1" indent="0" eaLnBrk="1" hangingPunct="1">
              <a:buFont typeface="Wingdings" charset="2"/>
              <a:buNone/>
            </a:pPr>
            <a:r>
              <a:rPr lang="ja-JP" altLang="en-US">
                <a:solidFill>
                  <a:schemeClr val="bg1"/>
                </a:solidFill>
                <a:latin typeface="HG丸ｺﾞｼｯｸM-PRO" charset="-128"/>
              </a:rPr>
              <a:t>②</a:t>
            </a:r>
            <a:r>
              <a:rPr lang="en-US" altLang="ja-JP">
                <a:solidFill>
                  <a:schemeClr val="bg1"/>
                </a:solidFill>
                <a:latin typeface="HG丸ｺﾞｼｯｸM-PRO" charset="-128"/>
              </a:rPr>
              <a:t> </a:t>
            </a:r>
            <a:r>
              <a:rPr lang="ja-JP" altLang="en-US">
                <a:solidFill>
                  <a:schemeClr val="bg1"/>
                </a:solidFill>
                <a:latin typeface="HG丸ｺﾞｼｯｸM-PRO" charset="-128"/>
              </a:rPr>
              <a:t>赤ちゃんの体を乳房に近づけて母親の体に</a:t>
            </a:r>
            <a:endParaRPr lang="en-US" altLang="ja-JP">
              <a:solidFill>
                <a:schemeClr val="bg1"/>
              </a:solidFill>
              <a:latin typeface="HG丸ｺﾞｼｯｸM-PRO" charset="-128"/>
            </a:endParaRPr>
          </a:p>
          <a:p>
            <a:pPr marL="457200" lvl="1" indent="0" eaLnBrk="1" hangingPunct="1">
              <a:buFont typeface="Wingdings" charset="2"/>
              <a:buNone/>
            </a:pPr>
            <a:r>
              <a:rPr lang="ja-JP" altLang="en-US" b="1">
                <a:solidFill>
                  <a:schemeClr val="bg1"/>
                </a:solidFill>
                <a:latin typeface="HG丸ｺﾞｼｯｸM-PRO" charset="-128"/>
              </a:rPr>
              <a:t>　</a:t>
            </a:r>
            <a:r>
              <a:rPr lang="ja-JP" altLang="en-US" b="1">
                <a:solidFill>
                  <a:srgbClr val="C00000"/>
                </a:solidFill>
                <a:latin typeface="HG丸ｺﾞｼｯｸM-PRO" charset="-128"/>
              </a:rPr>
              <a:t>密着させる</a:t>
            </a:r>
            <a:endParaRPr lang="en-US" altLang="ja-JP">
              <a:solidFill>
                <a:srgbClr val="C00000"/>
              </a:solidFill>
              <a:latin typeface="HG丸ｺﾞｼｯｸM-PRO" charset="-128"/>
            </a:endParaRPr>
          </a:p>
          <a:p>
            <a:pPr marL="457200" lvl="1" indent="0" eaLnBrk="1" hangingPunct="1">
              <a:buFont typeface="Wingdings" charset="2"/>
              <a:buNone/>
            </a:pPr>
            <a:r>
              <a:rPr lang="ja-JP" altLang="en-US">
                <a:solidFill>
                  <a:schemeClr val="bg1"/>
                </a:solidFill>
                <a:latin typeface="HG丸ｺﾞｼｯｸM-PRO" charset="-128"/>
              </a:rPr>
              <a:t>③</a:t>
            </a:r>
            <a:r>
              <a:rPr lang="en-US" altLang="ja-JP">
                <a:solidFill>
                  <a:schemeClr val="bg1"/>
                </a:solidFill>
                <a:latin typeface="HG丸ｺﾞｼｯｸM-PRO" charset="-128"/>
              </a:rPr>
              <a:t> </a:t>
            </a:r>
            <a:r>
              <a:rPr lang="ja-JP" altLang="en-US">
                <a:solidFill>
                  <a:schemeClr val="bg1"/>
                </a:solidFill>
                <a:latin typeface="HG丸ｺﾞｼｯｸM-PRO" charset="-128"/>
              </a:rPr>
              <a:t>頭</a:t>
            </a:r>
            <a:r>
              <a:rPr lang="en-US" altLang="ja-JP">
                <a:solidFill>
                  <a:schemeClr val="bg1"/>
                </a:solidFill>
                <a:latin typeface="HG丸ｺﾞｼｯｸM-PRO" charset="-128"/>
              </a:rPr>
              <a:t>/</a:t>
            </a:r>
            <a:r>
              <a:rPr lang="ja-JP" altLang="en-US">
                <a:solidFill>
                  <a:schemeClr val="bg1"/>
                </a:solidFill>
                <a:latin typeface="HG丸ｺﾞｼｯｸM-PRO" charset="-128"/>
              </a:rPr>
              <a:t>肩を</a:t>
            </a:r>
            <a:r>
              <a:rPr lang="ja-JP" altLang="en-US" b="1">
                <a:solidFill>
                  <a:srgbClr val="C00000"/>
                </a:solidFill>
                <a:latin typeface="HG丸ｺﾞｼｯｸM-PRO" charset="-128"/>
              </a:rPr>
              <a:t>支える</a:t>
            </a:r>
            <a:r>
              <a:rPr lang="ja-JP" altLang="en-US" b="1">
                <a:solidFill>
                  <a:srgbClr val="5A5021"/>
                </a:solidFill>
                <a:latin typeface="HG丸ｺﾞｼｯｸM-PRO" charset="-128"/>
              </a:rPr>
              <a:t>（</a:t>
            </a:r>
            <a:r>
              <a:rPr lang="ja-JP" altLang="en-US">
                <a:solidFill>
                  <a:schemeClr val="bg1"/>
                </a:solidFill>
                <a:latin typeface="HG丸ｺﾞｼｯｸM-PRO" charset="-128"/>
              </a:rPr>
              <a:t>新生児であれば体全体）</a:t>
            </a:r>
            <a:endParaRPr lang="en-US" altLang="ja-JP">
              <a:solidFill>
                <a:schemeClr val="bg1"/>
              </a:solidFill>
              <a:latin typeface="HG丸ｺﾞｼｯｸM-PRO" charset="-128"/>
            </a:endParaRPr>
          </a:p>
          <a:p>
            <a:pPr marL="457200" lvl="1" indent="0" eaLnBrk="1" hangingPunct="1">
              <a:buFont typeface="Wingdings" charset="2"/>
              <a:buNone/>
            </a:pPr>
            <a:r>
              <a:rPr lang="ja-JP" altLang="en-US">
                <a:solidFill>
                  <a:schemeClr val="bg1"/>
                </a:solidFill>
                <a:latin typeface="HG丸ｺﾞｼｯｸM-PRO" charset="-128"/>
              </a:rPr>
              <a:t>④</a:t>
            </a:r>
            <a:r>
              <a:rPr lang="en-US" altLang="ja-JP">
                <a:solidFill>
                  <a:schemeClr val="bg1"/>
                </a:solidFill>
                <a:latin typeface="HG丸ｺﾞｼｯｸM-PRO" charset="-128"/>
              </a:rPr>
              <a:t> </a:t>
            </a:r>
            <a:r>
              <a:rPr lang="ja-JP" altLang="en-US">
                <a:solidFill>
                  <a:schemeClr val="bg1"/>
                </a:solidFill>
                <a:latin typeface="HG丸ｺﾞｼｯｸM-PRO" charset="-128"/>
              </a:rPr>
              <a:t>赤ちゃんを乳房に近づけるときは</a:t>
            </a:r>
            <a:r>
              <a:rPr lang="en-US" altLang="ja-JP">
                <a:solidFill>
                  <a:schemeClr val="bg1"/>
                </a:solidFill>
                <a:latin typeface="HG丸ｺﾞｼｯｸM-PRO" charset="-128"/>
              </a:rPr>
              <a:t>,</a:t>
            </a:r>
          </a:p>
          <a:p>
            <a:pPr marL="457200" lvl="1" indent="0" eaLnBrk="1" hangingPunct="1">
              <a:buFont typeface="Wingdings" charset="2"/>
              <a:buNone/>
            </a:pPr>
            <a:r>
              <a:rPr lang="ja-JP" altLang="en-US">
                <a:solidFill>
                  <a:schemeClr val="bg1"/>
                </a:solidFill>
                <a:latin typeface="HG丸ｺﾞｼｯｸM-PRO" charset="-128"/>
              </a:rPr>
              <a:t>　赤ちゃんの鼻と乳頭を</a:t>
            </a:r>
            <a:r>
              <a:rPr lang="ja-JP" altLang="en-US" b="1">
                <a:solidFill>
                  <a:srgbClr val="C00000"/>
                </a:solidFill>
                <a:latin typeface="HG丸ｺﾞｼｯｸM-PRO" charset="-128"/>
              </a:rPr>
              <a:t>向き合わせる</a:t>
            </a:r>
            <a:endParaRPr lang="en-US" altLang="ja-JP">
              <a:solidFill>
                <a:srgbClr val="C00000"/>
              </a:solidFill>
              <a:latin typeface="HG丸ｺﾞｼｯｸM-PRO" charset="-128"/>
            </a:endParaRPr>
          </a:p>
        </p:txBody>
      </p:sp>
      <p:sp>
        <p:nvSpPr>
          <p:cNvPr id="25604" name="スライド番号プレースホルダ 3"/>
          <p:cNvSpPr>
            <a:spLocks noGrp="1"/>
          </p:cNvSpPr>
          <p:nvPr>
            <p:ph type="sldNum" sz="quarter" idx="12"/>
          </p:nvPr>
        </p:nvSpPr>
        <p:spPr bwMode="auto">
          <a:noFill/>
          <a:ln>
            <a:miter lim="800000"/>
            <a:headEnd/>
            <a:tailEnd/>
          </a:ln>
        </p:spPr>
        <p:txBody>
          <a:bodyPr/>
          <a:lstStyle/>
          <a:p>
            <a:fld id="{78E90A20-0752-A848-96A1-C7A7ACF51DB4}" type="slidenum">
              <a:rPr lang="ja-JP" altLang="en-US" smtClean="0"/>
              <a:pPr/>
              <a:t>6</a:t>
            </a:fld>
            <a:endParaRPr lang="ja-JP" altLang="en-US"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タイトル 1"/>
          <p:cNvSpPr>
            <a:spLocks noGrp="1"/>
          </p:cNvSpPr>
          <p:nvPr>
            <p:ph type="title"/>
          </p:nvPr>
        </p:nvSpPr>
        <p:spPr/>
        <p:txBody>
          <a:bodyPr/>
          <a:lstStyle/>
          <a:p>
            <a:pPr eaLnBrk="1" hangingPunct="1"/>
            <a:r>
              <a:rPr lang="ja-JP" altLang="en-US" sz="3200" b="1">
                <a:ln>
                  <a:noFill/>
                </a:ln>
                <a:solidFill>
                  <a:srgbClr val="7030A0"/>
                </a:solidFill>
              </a:rPr>
              <a:t>伝えるポイント</a:t>
            </a:r>
          </a:p>
        </p:txBody>
      </p:sp>
      <p:sp>
        <p:nvSpPr>
          <p:cNvPr id="135171" name="コンテンツ プレースホルダ 2"/>
          <p:cNvSpPr>
            <a:spLocks noGrp="1"/>
          </p:cNvSpPr>
          <p:nvPr>
            <p:ph idx="1"/>
          </p:nvPr>
        </p:nvSpPr>
        <p:spPr>
          <a:xfrm>
            <a:off x="714375" y="1462088"/>
            <a:ext cx="8034338" cy="4786312"/>
          </a:xfrm>
        </p:spPr>
        <p:txBody>
          <a:bodyPr/>
          <a:lstStyle/>
          <a:p>
            <a:pPr eaLnBrk="1" hangingPunct="1"/>
            <a:r>
              <a:rPr lang="ja-JP" altLang="en-US" sz="2800">
                <a:solidFill>
                  <a:schemeClr val="bg1"/>
                </a:solidFill>
                <a:latin typeface="HG丸ｺﾞｼｯｸM-PRO" charset="-128"/>
              </a:rPr>
              <a:t>リラックスするために眠るときのような横向きの姿勢で寝る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片肘で支えていては大抵の母親はリラックスできない</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枕や巻いたタオルを頭の下や膝の間に入れるとよい</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背中にも支えが必要</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ベッドの横の壁</a:t>
            </a:r>
            <a:r>
              <a:rPr lang="en-US" altLang="ja-JP">
                <a:solidFill>
                  <a:schemeClr val="bg1"/>
                </a:solidFill>
                <a:latin typeface="HG丸ｺﾞｼｯｸM-PRO" charset="-128"/>
              </a:rPr>
              <a:t>,</a:t>
            </a:r>
            <a:r>
              <a:rPr lang="ja-JP" altLang="en-US">
                <a:solidFill>
                  <a:schemeClr val="bg1"/>
                </a:solidFill>
                <a:latin typeface="HG丸ｺﾞｼｯｸM-PRO" charset="-128"/>
              </a:rPr>
              <a:t>巻いたタオル</a:t>
            </a:r>
            <a:r>
              <a:rPr lang="en-US" altLang="ja-JP">
                <a:solidFill>
                  <a:schemeClr val="bg1"/>
                </a:solidFill>
                <a:latin typeface="HG丸ｺﾞｼｯｸM-PRO" charset="-128"/>
              </a:rPr>
              <a:t>,</a:t>
            </a:r>
            <a:r>
              <a:rPr lang="ja-JP" altLang="en-US">
                <a:solidFill>
                  <a:schemeClr val="bg1"/>
                </a:solidFill>
                <a:latin typeface="HG丸ｺﾞｼｯｸM-PRO" charset="-128"/>
              </a:rPr>
              <a:t>もしくは夫を支えにしてもよい</a:t>
            </a:r>
          </a:p>
        </p:txBody>
      </p:sp>
      <p:sp>
        <p:nvSpPr>
          <p:cNvPr id="135172" name="スライド番号プレースホルダ 3"/>
          <p:cNvSpPr>
            <a:spLocks noGrp="1"/>
          </p:cNvSpPr>
          <p:nvPr>
            <p:ph type="sldNum" sz="quarter" idx="12"/>
          </p:nvPr>
        </p:nvSpPr>
        <p:spPr bwMode="auto">
          <a:noFill/>
          <a:ln>
            <a:miter lim="800000"/>
            <a:headEnd/>
            <a:tailEnd/>
          </a:ln>
        </p:spPr>
        <p:txBody>
          <a:bodyPr/>
          <a:lstStyle/>
          <a:p>
            <a:fld id="{F1154F61-4819-9D43-90C1-EA7159294B1E}" type="slidenum">
              <a:rPr lang="ja-JP" altLang="en-US" smtClean="0"/>
              <a:pPr/>
              <a:t>60</a:t>
            </a:fld>
            <a:endParaRPr lang="ja-JP" altLang="en-US"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タイトル 1"/>
          <p:cNvSpPr>
            <a:spLocks noGrp="1"/>
          </p:cNvSpPr>
          <p:nvPr>
            <p:ph type="title"/>
          </p:nvPr>
        </p:nvSpPr>
        <p:spPr>
          <a:xfrm>
            <a:off x="857250" y="357188"/>
            <a:ext cx="7358063" cy="714375"/>
          </a:xfrm>
        </p:spPr>
        <p:txBody>
          <a:bodyPr/>
          <a:lstStyle/>
          <a:p>
            <a:pPr eaLnBrk="1" hangingPunct="1"/>
            <a:r>
              <a:rPr lang="ja-JP" altLang="en-US" sz="3200" b="1">
                <a:ln>
                  <a:noFill/>
                </a:ln>
                <a:solidFill>
                  <a:srgbClr val="7030A0"/>
                </a:solidFill>
              </a:rPr>
              <a:t>赤ちゃんの体勢 </a:t>
            </a:r>
            <a:r>
              <a:rPr lang="en-US" altLang="ja-JP" sz="3200" b="1">
                <a:ln>
                  <a:noFill/>
                </a:ln>
                <a:solidFill>
                  <a:srgbClr val="7030A0"/>
                </a:solidFill>
              </a:rPr>
              <a:t>~</a:t>
            </a:r>
            <a:r>
              <a:rPr lang="ja-JP" altLang="en-US" sz="3200" b="1">
                <a:ln>
                  <a:noFill/>
                </a:ln>
                <a:solidFill>
                  <a:srgbClr val="7030A0"/>
                </a:solidFill>
              </a:rPr>
              <a:t>復習</a:t>
            </a:r>
            <a:r>
              <a:rPr lang="en-US" altLang="ja-JP" sz="3200" b="1">
                <a:ln>
                  <a:noFill/>
                </a:ln>
                <a:solidFill>
                  <a:srgbClr val="7030A0"/>
                </a:solidFill>
              </a:rPr>
              <a:t>~</a:t>
            </a:r>
            <a:endParaRPr lang="ja-JP" altLang="en-US" sz="3200" b="1">
              <a:ln>
                <a:noFill/>
              </a:ln>
              <a:solidFill>
                <a:srgbClr val="7030A0"/>
              </a:solidFill>
            </a:endParaRPr>
          </a:p>
        </p:txBody>
      </p:sp>
      <p:sp>
        <p:nvSpPr>
          <p:cNvPr id="137219" name="コンテンツ プレースホルダ 2"/>
          <p:cNvSpPr>
            <a:spLocks noGrp="1"/>
          </p:cNvSpPr>
          <p:nvPr>
            <p:ph idx="1"/>
          </p:nvPr>
        </p:nvSpPr>
        <p:spPr>
          <a:xfrm>
            <a:off x="571500" y="1412875"/>
            <a:ext cx="8572500" cy="4679950"/>
          </a:xfrm>
        </p:spPr>
        <p:txBody>
          <a:bodyPr/>
          <a:lstStyle/>
          <a:p>
            <a:pPr eaLnBrk="1" hangingPunct="1"/>
            <a:r>
              <a:rPr lang="ja-JP" altLang="en-US" sz="2800" dirty="0">
                <a:solidFill>
                  <a:schemeClr val="bg1"/>
                </a:solidFill>
                <a:latin typeface="HG丸ｺﾞｼｯｸM-PRO" charset="-128"/>
              </a:rPr>
              <a:t>赤ちゃんを快適にするための４要点</a:t>
            </a:r>
            <a:r>
              <a:rPr lang="en-US" altLang="ja-JP" sz="2800" dirty="0">
                <a:solidFill>
                  <a:schemeClr val="bg1"/>
                </a:solidFill>
                <a:latin typeface="HG丸ｺﾞｼｯｸM-PRO" charset="-128"/>
              </a:rPr>
              <a:t>	</a:t>
            </a:r>
          </a:p>
          <a:p>
            <a:pPr marL="457200" lvl="1" indent="0" eaLnBrk="1" hangingPunct="1">
              <a:buFont typeface="Wingdings" charset="2"/>
              <a:buNone/>
            </a:pPr>
            <a:r>
              <a:rPr lang="ja-JP" altLang="en-US" dirty="0" smtClean="0">
                <a:solidFill>
                  <a:srgbClr val="0D0D0D"/>
                </a:solidFill>
                <a:latin typeface="HG丸ｺﾞｼｯｸM-PRO" charset="-128"/>
              </a:rPr>
              <a:t>①</a:t>
            </a:r>
            <a:r>
              <a:rPr lang="en-US" altLang="ja-JP" dirty="0" smtClean="0">
                <a:solidFill>
                  <a:srgbClr val="C00000"/>
                </a:solidFill>
                <a:latin typeface="HG丸ｺﾞｼｯｸM-PRO" charset="-128"/>
              </a:rPr>
              <a:t> </a:t>
            </a:r>
            <a:r>
              <a:rPr lang="ja-JP" altLang="en-US" dirty="0" smtClean="0">
                <a:solidFill>
                  <a:srgbClr val="C00000"/>
                </a:solidFill>
                <a:latin typeface="HG丸ｺﾞｼｯｸM-PRO" charset="-128"/>
              </a:rPr>
              <a:t>耳</a:t>
            </a:r>
            <a:r>
              <a:rPr lang="en-US" altLang="ja-JP" dirty="0" smtClean="0">
                <a:solidFill>
                  <a:srgbClr val="C00000"/>
                </a:solidFill>
                <a:latin typeface="HG丸ｺﾞｼｯｸM-PRO" charset="-128"/>
              </a:rPr>
              <a:t>,</a:t>
            </a:r>
            <a:r>
              <a:rPr lang="ja-JP" altLang="en-US" dirty="0">
                <a:solidFill>
                  <a:srgbClr val="C00000"/>
                </a:solidFill>
                <a:latin typeface="HG丸ｺﾞｼｯｸM-PRO" charset="-128"/>
              </a:rPr>
              <a:t>肩</a:t>
            </a:r>
            <a:r>
              <a:rPr lang="en-US" altLang="ja-JP" dirty="0">
                <a:solidFill>
                  <a:srgbClr val="C00000"/>
                </a:solidFill>
                <a:latin typeface="HG丸ｺﾞｼｯｸM-PRO" charset="-128"/>
              </a:rPr>
              <a:t>,</a:t>
            </a:r>
            <a:r>
              <a:rPr lang="ja-JP" altLang="en-US" dirty="0">
                <a:solidFill>
                  <a:srgbClr val="C00000"/>
                </a:solidFill>
                <a:latin typeface="HG丸ｺﾞｼｯｸM-PRO" charset="-128"/>
              </a:rPr>
              <a:t>腰が</a:t>
            </a:r>
            <a:r>
              <a:rPr lang="ja-JP" altLang="en-US" b="1" dirty="0">
                <a:solidFill>
                  <a:srgbClr val="C00000"/>
                </a:solidFill>
                <a:latin typeface="HG丸ｺﾞｼｯｸM-PRO" charset="-128"/>
              </a:rPr>
              <a:t>一直線</a:t>
            </a:r>
            <a:endParaRPr lang="en-US" altLang="ja-JP" dirty="0">
              <a:solidFill>
                <a:srgbClr val="C00000"/>
              </a:solidFill>
              <a:latin typeface="HG丸ｺﾞｼｯｸM-PRO" charset="-128"/>
            </a:endParaRPr>
          </a:p>
          <a:p>
            <a:pPr marL="457200" lvl="1" indent="0" eaLnBrk="1" hangingPunct="1">
              <a:buFont typeface="Wingdings" charset="2"/>
              <a:buNone/>
            </a:pPr>
            <a:r>
              <a:rPr lang="ja-JP" altLang="en-US" dirty="0">
                <a:solidFill>
                  <a:schemeClr val="bg1"/>
                </a:solidFill>
                <a:latin typeface="HG丸ｺﾞｼｯｸM-PRO" charset="-128"/>
              </a:rPr>
              <a:t>（首がねじれたりうつむいたりのけぞらない）</a:t>
            </a:r>
            <a:endParaRPr lang="en-US" altLang="ja-JP" dirty="0">
              <a:solidFill>
                <a:schemeClr val="bg1"/>
              </a:solidFill>
              <a:latin typeface="HG丸ｺﾞｼｯｸM-PRO" charset="-128"/>
            </a:endParaRPr>
          </a:p>
          <a:p>
            <a:pPr marL="457200" lvl="1" indent="0" eaLnBrk="1" hangingPunct="1">
              <a:buFont typeface="Wingdings" charset="2"/>
              <a:buNone/>
            </a:pPr>
            <a:r>
              <a:rPr lang="ja-JP" altLang="en-US" dirty="0" smtClean="0">
                <a:solidFill>
                  <a:schemeClr val="bg1"/>
                </a:solidFill>
                <a:latin typeface="HG丸ｺﾞｼｯｸM-PRO" charset="-128"/>
              </a:rPr>
              <a:t>②</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赤ちゃん</a:t>
            </a:r>
            <a:r>
              <a:rPr lang="ja-JP" altLang="en-US" dirty="0">
                <a:solidFill>
                  <a:schemeClr val="bg1"/>
                </a:solidFill>
                <a:latin typeface="HG丸ｺﾞｼｯｸM-PRO" charset="-128"/>
              </a:rPr>
              <a:t>の体を乳房に近づけて母親の体に</a:t>
            </a:r>
            <a:endParaRPr lang="en-US" altLang="ja-JP" dirty="0">
              <a:solidFill>
                <a:schemeClr val="bg1"/>
              </a:solidFill>
              <a:latin typeface="HG丸ｺﾞｼｯｸM-PRO" charset="-128"/>
            </a:endParaRPr>
          </a:p>
          <a:p>
            <a:pPr marL="457200" lvl="1" indent="0" eaLnBrk="1" hangingPunct="1">
              <a:buFont typeface="Wingdings" charset="2"/>
              <a:buNone/>
            </a:pPr>
            <a:r>
              <a:rPr lang="ja-JP" altLang="en-US" b="1" dirty="0">
                <a:solidFill>
                  <a:schemeClr val="bg1"/>
                </a:solidFill>
                <a:latin typeface="HG丸ｺﾞｼｯｸM-PRO" charset="-128"/>
              </a:rPr>
              <a:t>　</a:t>
            </a:r>
            <a:r>
              <a:rPr lang="ja-JP" altLang="en-US" b="1" dirty="0">
                <a:solidFill>
                  <a:srgbClr val="C00000"/>
                </a:solidFill>
                <a:latin typeface="HG丸ｺﾞｼｯｸM-PRO" charset="-128"/>
              </a:rPr>
              <a:t>密着させる</a:t>
            </a:r>
            <a:endParaRPr lang="en-US" altLang="ja-JP" dirty="0">
              <a:solidFill>
                <a:srgbClr val="C00000"/>
              </a:solidFill>
              <a:latin typeface="HG丸ｺﾞｼｯｸM-PRO" charset="-128"/>
            </a:endParaRPr>
          </a:p>
          <a:p>
            <a:pPr marL="457200" lvl="1" indent="0" eaLnBrk="1" hangingPunct="1">
              <a:buFont typeface="Wingdings" charset="2"/>
              <a:buNone/>
            </a:pPr>
            <a:r>
              <a:rPr lang="ja-JP" altLang="en-US" dirty="0" smtClean="0">
                <a:solidFill>
                  <a:schemeClr val="bg1"/>
                </a:solidFill>
                <a:latin typeface="HG丸ｺﾞｼｯｸM-PRO" charset="-128"/>
              </a:rPr>
              <a:t>③</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頭</a:t>
            </a:r>
            <a:r>
              <a:rPr lang="en-US" altLang="ja-JP" dirty="0">
                <a:solidFill>
                  <a:schemeClr val="bg1"/>
                </a:solidFill>
                <a:latin typeface="HG丸ｺﾞｼｯｸM-PRO" charset="-128"/>
              </a:rPr>
              <a:t>/</a:t>
            </a:r>
            <a:r>
              <a:rPr lang="ja-JP" altLang="en-US" dirty="0">
                <a:solidFill>
                  <a:schemeClr val="bg1"/>
                </a:solidFill>
                <a:latin typeface="HG丸ｺﾞｼｯｸM-PRO" charset="-128"/>
              </a:rPr>
              <a:t>肩を</a:t>
            </a:r>
            <a:r>
              <a:rPr lang="ja-JP" altLang="en-US" b="1" dirty="0">
                <a:solidFill>
                  <a:srgbClr val="C00000"/>
                </a:solidFill>
                <a:latin typeface="HG丸ｺﾞｼｯｸM-PRO" charset="-128"/>
              </a:rPr>
              <a:t>支える</a:t>
            </a:r>
            <a:r>
              <a:rPr lang="ja-JP" altLang="en-US" b="1" dirty="0">
                <a:solidFill>
                  <a:srgbClr val="5A5021"/>
                </a:solidFill>
                <a:latin typeface="HG丸ｺﾞｼｯｸM-PRO" charset="-128"/>
              </a:rPr>
              <a:t>（</a:t>
            </a:r>
            <a:r>
              <a:rPr lang="ja-JP" altLang="en-US" dirty="0">
                <a:solidFill>
                  <a:schemeClr val="bg1"/>
                </a:solidFill>
                <a:latin typeface="HG丸ｺﾞｼｯｸM-PRO" charset="-128"/>
              </a:rPr>
              <a:t>新生児であれば体全体）</a:t>
            </a:r>
            <a:endParaRPr lang="en-US" altLang="ja-JP" dirty="0">
              <a:solidFill>
                <a:schemeClr val="bg1"/>
              </a:solidFill>
              <a:latin typeface="HG丸ｺﾞｼｯｸM-PRO" charset="-128"/>
            </a:endParaRPr>
          </a:p>
          <a:p>
            <a:pPr marL="457200" lvl="1" indent="0" eaLnBrk="1" hangingPunct="1">
              <a:buFont typeface="Wingdings" charset="2"/>
              <a:buNone/>
            </a:pPr>
            <a:r>
              <a:rPr lang="ja-JP" altLang="en-US" dirty="0" smtClean="0">
                <a:solidFill>
                  <a:schemeClr val="bg1"/>
                </a:solidFill>
                <a:latin typeface="HG丸ｺﾞｼｯｸM-PRO" charset="-128"/>
              </a:rPr>
              <a:t>④</a:t>
            </a:r>
            <a:r>
              <a:rPr lang="en-US" altLang="ja-JP" dirty="0" smtClean="0">
                <a:solidFill>
                  <a:schemeClr val="bg1"/>
                </a:solidFill>
                <a:latin typeface="HG丸ｺﾞｼｯｸM-PRO" charset="-128"/>
              </a:rPr>
              <a:t> </a:t>
            </a:r>
            <a:r>
              <a:rPr lang="ja-JP" altLang="en-US" dirty="0" smtClean="0">
                <a:solidFill>
                  <a:schemeClr val="bg1"/>
                </a:solidFill>
                <a:latin typeface="HG丸ｺﾞｼｯｸM-PRO" charset="-128"/>
              </a:rPr>
              <a:t>赤ちゃん</a:t>
            </a:r>
            <a:r>
              <a:rPr lang="ja-JP" altLang="en-US" dirty="0">
                <a:solidFill>
                  <a:schemeClr val="bg1"/>
                </a:solidFill>
                <a:latin typeface="HG丸ｺﾞｼｯｸM-PRO" charset="-128"/>
              </a:rPr>
              <a:t>を乳房に近づけるときは</a:t>
            </a:r>
            <a:r>
              <a:rPr lang="en-US" altLang="ja-JP" dirty="0">
                <a:solidFill>
                  <a:schemeClr val="bg1"/>
                </a:solidFill>
                <a:latin typeface="HG丸ｺﾞｼｯｸM-PRO" charset="-128"/>
              </a:rPr>
              <a:t>,</a:t>
            </a:r>
          </a:p>
          <a:p>
            <a:pPr marL="457200" lvl="1" indent="0" eaLnBrk="1" hangingPunct="1">
              <a:buFont typeface="Wingdings" charset="2"/>
              <a:buNone/>
            </a:pPr>
            <a:r>
              <a:rPr lang="ja-JP" altLang="en-US" dirty="0">
                <a:solidFill>
                  <a:schemeClr val="bg1"/>
                </a:solidFill>
                <a:latin typeface="HG丸ｺﾞｼｯｸM-PRO" charset="-128"/>
              </a:rPr>
              <a:t>　赤ちゃんの鼻と乳頭を</a:t>
            </a:r>
            <a:r>
              <a:rPr lang="ja-JP" altLang="en-US" b="1" dirty="0">
                <a:solidFill>
                  <a:srgbClr val="C00000"/>
                </a:solidFill>
                <a:latin typeface="HG丸ｺﾞｼｯｸM-PRO" charset="-128"/>
              </a:rPr>
              <a:t>向き合わせる</a:t>
            </a:r>
            <a:endParaRPr lang="en-US" altLang="ja-JP" dirty="0">
              <a:solidFill>
                <a:srgbClr val="C00000"/>
              </a:solidFill>
              <a:latin typeface="HG丸ｺﾞｼｯｸM-PRO" charset="-128"/>
            </a:endParaRPr>
          </a:p>
        </p:txBody>
      </p:sp>
      <p:sp>
        <p:nvSpPr>
          <p:cNvPr id="137220" name="スライド番号プレースホルダ 3"/>
          <p:cNvSpPr>
            <a:spLocks noGrp="1"/>
          </p:cNvSpPr>
          <p:nvPr>
            <p:ph type="sldNum" sz="quarter" idx="12"/>
          </p:nvPr>
        </p:nvSpPr>
        <p:spPr bwMode="auto">
          <a:noFill/>
          <a:ln>
            <a:miter lim="800000"/>
            <a:headEnd/>
            <a:tailEnd/>
          </a:ln>
        </p:spPr>
        <p:txBody>
          <a:bodyPr/>
          <a:lstStyle/>
          <a:p>
            <a:fld id="{D1BF2DE5-19DC-7345-9E4E-ACE2EA8D6723}" type="slidenum">
              <a:rPr lang="ja-JP" altLang="en-US" smtClean="0"/>
              <a:pPr/>
              <a:t>61</a:t>
            </a:fld>
            <a:endParaRPr lang="ja-JP" altLang="en-US"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タイトル 1"/>
          <p:cNvSpPr>
            <a:spLocks noGrp="1"/>
          </p:cNvSpPr>
          <p:nvPr>
            <p:ph type="title"/>
          </p:nvPr>
        </p:nvSpPr>
        <p:spPr>
          <a:xfrm>
            <a:off x="900113" y="333375"/>
            <a:ext cx="7358062" cy="714375"/>
          </a:xfrm>
        </p:spPr>
        <p:txBody>
          <a:bodyPr/>
          <a:lstStyle/>
          <a:p>
            <a:pPr eaLnBrk="1" hangingPunct="1"/>
            <a:r>
              <a:rPr lang="ja-JP" altLang="en-US" sz="3200" b="1">
                <a:ln>
                  <a:noFill/>
                </a:ln>
                <a:solidFill>
                  <a:srgbClr val="7030A0"/>
                </a:solidFill>
                <a:latin typeface="HG丸ｺﾞｼｯｸM-PRO" charset="-128"/>
              </a:rPr>
              <a:t>添え乳での支えと吸着</a:t>
            </a:r>
          </a:p>
        </p:txBody>
      </p:sp>
      <p:sp>
        <p:nvSpPr>
          <p:cNvPr id="139267" name="コンテンツ プレースホルダ 2"/>
          <p:cNvSpPr>
            <a:spLocks noGrp="1"/>
          </p:cNvSpPr>
          <p:nvPr>
            <p:ph idx="1"/>
          </p:nvPr>
        </p:nvSpPr>
        <p:spPr>
          <a:xfrm>
            <a:off x="468313" y="1196975"/>
            <a:ext cx="8496300" cy="4525963"/>
          </a:xfrm>
        </p:spPr>
        <p:txBody>
          <a:bodyPr/>
          <a:lstStyle/>
          <a:p>
            <a:pPr eaLnBrk="1" hangingPunct="1"/>
            <a:r>
              <a:rPr lang="ja-JP" altLang="en-US" sz="2800">
                <a:solidFill>
                  <a:schemeClr val="bg1"/>
                </a:solidFill>
                <a:latin typeface="HG丸ｺﾞｼｯｸM-PRO" charset="-128"/>
              </a:rPr>
              <a:t>赤ちゃんの背中を母親の下になったほうの腕で支えてもよい</a:t>
            </a:r>
          </a:p>
          <a:p>
            <a:pPr eaLnBrk="1" hangingPunct="1"/>
            <a:r>
              <a:rPr lang="ja-JP" altLang="en-US" sz="2800">
                <a:solidFill>
                  <a:schemeClr val="bg1"/>
                </a:solidFill>
                <a:latin typeface="HG丸ｺﾞｼｯｸM-PRO" charset="-128"/>
              </a:rPr>
              <a:t>必要なら母親の乳房を上側の手で支える</a:t>
            </a:r>
            <a:endParaRPr lang="en-US" altLang="ja-JP" sz="2800">
              <a:solidFill>
                <a:schemeClr val="bg1"/>
              </a:solidFill>
              <a:latin typeface="HG丸ｺﾞｼｯｸM-PRO" charset="-128"/>
            </a:endParaRPr>
          </a:p>
          <a:p>
            <a:pPr lvl="1" eaLnBrk="1" hangingPunct="1">
              <a:buClr>
                <a:schemeClr val="bg2"/>
              </a:buClr>
              <a:buFont typeface="Wingdings" charset="2"/>
              <a:buChar char="ü"/>
            </a:pPr>
            <a:r>
              <a:rPr lang="ja-JP" altLang="en-US">
                <a:solidFill>
                  <a:schemeClr val="bg1"/>
                </a:solidFill>
                <a:latin typeface="HG丸ｺﾞｼｯｸM-PRO" charset="-128"/>
              </a:rPr>
              <a:t>乳房を支える必要がなければ上側の腕で赤ちゃんの背中を支えてもよい</a:t>
            </a:r>
            <a:endParaRPr lang="en-US" altLang="ja-JP">
              <a:solidFill>
                <a:schemeClr val="bg1"/>
              </a:solidFill>
              <a:latin typeface="HG丸ｺﾞｼｯｸM-PRO" charset="-128"/>
            </a:endParaRPr>
          </a:p>
          <a:p>
            <a:pPr eaLnBrk="1" hangingPunct="1"/>
            <a:r>
              <a:rPr lang="ja-JP" altLang="en-US" sz="2800">
                <a:solidFill>
                  <a:schemeClr val="bg1"/>
                </a:solidFill>
                <a:latin typeface="HG丸ｺﾞｼｯｸM-PRO" charset="-128"/>
              </a:rPr>
              <a:t>添え乳の吸着困難のよくある理由</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赤ちゃんが「上に行き過ぎる」</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母親の肩に近すぎ</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赤ちゃんの頭がうつむいて乳房にくっついてしまう</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提案に対する母親の反応に注目</a:t>
            </a:r>
          </a:p>
        </p:txBody>
      </p:sp>
      <p:sp>
        <p:nvSpPr>
          <p:cNvPr id="139268" name="スライド番号プレースホルダ 3"/>
          <p:cNvSpPr>
            <a:spLocks noGrp="1"/>
          </p:cNvSpPr>
          <p:nvPr>
            <p:ph type="sldNum" sz="quarter" idx="12"/>
          </p:nvPr>
        </p:nvSpPr>
        <p:spPr bwMode="auto">
          <a:noFill/>
          <a:ln>
            <a:miter lim="800000"/>
            <a:headEnd/>
            <a:tailEnd/>
          </a:ln>
        </p:spPr>
        <p:txBody>
          <a:bodyPr/>
          <a:lstStyle/>
          <a:p>
            <a:fld id="{26F7A4AF-D863-8E4C-A30F-9B8C0A5A5545}" type="slidenum">
              <a:rPr lang="ja-JP" altLang="en-US" smtClean="0"/>
              <a:pPr/>
              <a:t>62</a:t>
            </a:fld>
            <a:endParaRPr lang="ja-JP" altLang="en-US"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タイトル 3"/>
          <p:cNvSpPr>
            <a:spLocks noGrp="1"/>
          </p:cNvSpPr>
          <p:nvPr>
            <p:ph type="ctrTitle"/>
          </p:nvPr>
        </p:nvSpPr>
        <p:spPr>
          <a:xfrm>
            <a:off x="500063" y="2143125"/>
            <a:ext cx="7929562" cy="1357313"/>
          </a:xfrm>
        </p:spPr>
        <p:txBody>
          <a:bodyPr/>
          <a:lstStyle/>
          <a:p>
            <a:pPr eaLnBrk="1" hangingPunct="1"/>
            <a:r>
              <a:rPr lang="ja-JP" altLang="en-US" b="1">
                <a:ln>
                  <a:noFill/>
                </a:ln>
              </a:rPr>
              <a:t>５．いつ直接授乳を援助するか</a:t>
            </a:r>
          </a:p>
        </p:txBody>
      </p:sp>
      <p:sp>
        <p:nvSpPr>
          <p:cNvPr id="14131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タイトル 1"/>
          <p:cNvSpPr>
            <a:spLocks noGrp="1"/>
          </p:cNvSpPr>
          <p:nvPr>
            <p:ph type="title"/>
          </p:nvPr>
        </p:nvSpPr>
        <p:spPr>
          <a:xfrm>
            <a:off x="900113" y="620713"/>
            <a:ext cx="7358062" cy="714375"/>
          </a:xfrm>
        </p:spPr>
        <p:txBody>
          <a:bodyPr/>
          <a:lstStyle/>
          <a:p>
            <a:pPr eaLnBrk="1" hangingPunct="1"/>
            <a:r>
              <a:rPr lang="ja-JP" altLang="en-US" sz="3200" b="1">
                <a:ln>
                  <a:noFill/>
                </a:ln>
                <a:solidFill>
                  <a:srgbClr val="7030A0"/>
                </a:solidFill>
              </a:rPr>
              <a:t>初回授乳の次の授乳</a:t>
            </a:r>
          </a:p>
        </p:txBody>
      </p:sp>
      <p:sp>
        <p:nvSpPr>
          <p:cNvPr id="143363" name="コンテンツ プレースホルダ 2"/>
          <p:cNvSpPr>
            <a:spLocks noGrp="1"/>
          </p:cNvSpPr>
          <p:nvPr>
            <p:ph idx="1"/>
          </p:nvPr>
        </p:nvSpPr>
        <p:spPr>
          <a:xfrm>
            <a:off x="755650" y="2133600"/>
            <a:ext cx="8137525" cy="2374900"/>
          </a:xfrm>
        </p:spPr>
        <p:txBody>
          <a:bodyPr/>
          <a:lstStyle/>
          <a:p>
            <a:pPr eaLnBrk="1" hangingPunct="1">
              <a:defRPr/>
            </a:pPr>
            <a:r>
              <a:rPr lang="ja-JP" altLang="en-US" sz="2800" dirty="0">
                <a:solidFill>
                  <a:schemeClr val="bg1"/>
                </a:solidFill>
                <a:latin typeface="HG丸ｺﾞｼｯｸM-PRO" charset="-128"/>
              </a:rPr>
              <a:t>生後</a:t>
            </a:r>
            <a:r>
              <a:rPr lang="en-US" altLang="ja-JP" sz="2800" dirty="0">
                <a:solidFill>
                  <a:schemeClr val="bg1"/>
                </a:solidFill>
                <a:latin typeface="HG丸ｺﾞｼｯｸM-PRO" charset="-128"/>
              </a:rPr>
              <a:t>1</a:t>
            </a:r>
            <a:r>
              <a:rPr lang="ja-JP" altLang="en-US" sz="2800" dirty="0">
                <a:solidFill>
                  <a:schemeClr val="bg1"/>
                </a:solidFill>
                <a:latin typeface="HG丸ｺﾞｼｯｸM-PRO" charset="-128"/>
              </a:rPr>
              <a:t>時間以内に乳房を見つけ吸い始める時間</a:t>
            </a:r>
            <a:endParaRPr lang="en-US" altLang="ja-JP" sz="2800" dirty="0">
              <a:solidFill>
                <a:schemeClr val="bg1"/>
              </a:solidFill>
              <a:latin typeface="HG丸ｺﾞｼｯｸM-PRO" charset="-128"/>
            </a:endParaRPr>
          </a:p>
          <a:p>
            <a:pPr indent="342000" eaLnBrk="1" hangingPunct="1">
              <a:buFont typeface="Wingdings" charset="2"/>
              <a:buChar char="ü"/>
              <a:defRPr/>
            </a:pPr>
            <a:r>
              <a:rPr lang="ja-JP" altLang="en-US" sz="2800" dirty="0">
                <a:solidFill>
                  <a:schemeClr val="bg1"/>
                </a:solidFill>
                <a:latin typeface="HG丸ｺﾞｼｯｸM-PRO" charset="-128"/>
              </a:rPr>
              <a:t>授乳姿勢や哺乳の評価云々は抜きにしてリラックス</a:t>
            </a:r>
            <a:endParaRPr lang="en-US" altLang="ja-JP" sz="2800" dirty="0">
              <a:solidFill>
                <a:schemeClr val="bg1"/>
              </a:solidFill>
              <a:latin typeface="HG丸ｺﾞｼｯｸM-PRO" charset="-128"/>
            </a:endParaRPr>
          </a:p>
          <a:p>
            <a:pPr eaLnBrk="1" hangingPunct="1">
              <a:defRPr/>
            </a:pPr>
            <a:r>
              <a:rPr lang="ja-JP" altLang="en-US" sz="2800" dirty="0">
                <a:solidFill>
                  <a:schemeClr val="bg1"/>
                </a:solidFill>
                <a:latin typeface="HG丸ｺﾞｼｯｸM-PRO" charset="-128"/>
              </a:rPr>
              <a:t>多くの母と子はこの出会いのあと数時間眠る</a:t>
            </a:r>
            <a:endParaRPr lang="en-US" altLang="ja-JP" sz="2800" dirty="0">
              <a:solidFill>
                <a:schemeClr val="bg1"/>
              </a:solidFill>
              <a:latin typeface="HG丸ｺﾞｼｯｸM-PRO" charset="-128"/>
            </a:endParaRPr>
          </a:p>
        </p:txBody>
      </p:sp>
      <p:sp>
        <p:nvSpPr>
          <p:cNvPr id="143364" name="スライド番号プレースホルダ 3"/>
          <p:cNvSpPr>
            <a:spLocks noGrp="1"/>
          </p:cNvSpPr>
          <p:nvPr>
            <p:ph type="sldNum" sz="quarter" idx="12"/>
          </p:nvPr>
        </p:nvSpPr>
        <p:spPr bwMode="auto">
          <a:noFill/>
          <a:ln>
            <a:miter lim="800000"/>
            <a:headEnd/>
            <a:tailEnd/>
          </a:ln>
        </p:spPr>
        <p:txBody>
          <a:bodyPr/>
          <a:lstStyle/>
          <a:p>
            <a:fld id="{F53E6789-D61F-7A4A-84A0-88BC832AC7F3}" type="slidenum">
              <a:rPr lang="ja-JP" altLang="en-US" smtClean="0"/>
              <a:pPr/>
              <a:t>64</a:t>
            </a:fld>
            <a:endParaRPr lang="ja-JP" altLang="en-US"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10" name="コンテンツ プレースホルダー 2"/>
          <p:cNvSpPr>
            <a:spLocks noGrp="1"/>
          </p:cNvSpPr>
          <p:nvPr>
            <p:ph idx="1"/>
          </p:nvPr>
        </p:nvSpPr>
        <p:spPr>
          <a:xfrm>
            <a:off x="533400" y="1125538"/>
            <a:ext cx="8077200" cy="3798887"/>
          </a:xfrm>
        </p:spPr>
        <p:txBody>
          <a:bodyPr/>
          <a:lstStyle/>
          <a:p>
            <a:pPr eaLnBrk="1" hangingPunct="1">
              <a:defRPr/>
            </a:pPr>
            <a:r>
              <a:rPr lang="ja-JP" altLang="en-US" sz="2800" dirty="0">
                <a:solidFill>
                  <a:schemeClr val="bg1"/>
                </a:solidFill>
                <a:latin typeface="HG丸ｺﾞｼｯｸM-PRO" charset="-128"/>
              </a:rPr>
              <a:t>数時間後赤ちゃんが目覚めたとき</a:t>
            </a:r>
            <a:endParaRPr lang="en-US" altLang="ja-JP" sz="2800" dirty="0">
              <a:solidFill>
                <a:schemeClr val="bg1"/>
              </a:solidFill>
              <a:latin typeface="HG丸ｺﾞｼｯｸM-PRO" charset="-128"/>
            </a:endParaRPr>
          </a:p>
          <a:p>
            <a:pPr indent="342000" eaLnBrk="1" hangingPunct="1">
              <a:buFont typeface="Wingdings" charset="2"/>
              <a:buChar char="ü"/>
              <a:defRPr/>
            </a:pPr>
            <a:r>
              <a:rPr lang="ja-JP" altLang="en-US" sz="2800" dirty="0">
                <a:solidFill>
                  <a:schemeClr val="bg1"/>
                </a:solidFill>
                <a:latin typeface="HG丸ｺﾞｼｯｸM-PRO" charset="-128"/>
              </a:rPr>
              <a:t>母親が援助を必要とするなら心地よい体勢を見つけ赤ちゃんがよい体勢をとり吸着するのを助けるのによい時間</a:t>
            </a:r>
            <a:endParaRPr lang="en-US" altLang="ja-JP" sz="2800" dirty="0">
              <a:solidFill>
                <a:schemeClr val="bg1"/>
              </a:solidFill>
              <a:latin typeface="HG丸ｺﾞｼｯｸM-PRO" charset="-128"/>
            </a:endParaRPr>
          </a:p>
          <a:p>
            <a:pPr eaLnBrk="1" hangingPunct="1">
              <a:defRPr/>
            </a:pPr>
            <a:r>
              <a:rPr lang="ja-JP" altLang="en-US" sz="2800" dirty="0">
                <a:solidFill>
                  <a:schemeClr val="bg1"/>
                </a:solidFill>
                <a:latin typeface="HG丸ｺﾞｼｯｸM-PRO" charset="-128"/>
              </a:rPr>
              <a:t>正期産の健康な赤ちゃんは最初の数時間は起こす必要はない</a:t>
            </a:r>
            <a:endParaRPr lang="en-US" altLang="ja-JP" sz="2800" dirty="0">
              <a:solidFill>
                <a:schemeClr val="bg1"/>
              </a:solidFill>
              <a:latin typeface="HG丸ｺﾞｼｯｸM-PRO" charset="-128"/>
            </a:endParaRPr>
          </a:p>
          <a:p>
            <a:pPr eaLnBrk="1" hangingPunct="1">
              <a:defRPr/>
            </a:pPr>
            <a:r>
              <a:rPr lang="ja-JP" altLang="en-US" sz="2800" u="sng" dirty="0">
                <a:solidFill>
                  <a:schemeClr val="bg1"/>
                </a:solidFill>
                <a:latin typeface="HG丸ｺﾞｼｯｸM-PRO" charset="-128"/>
              </a:rPr>
              <a:t>低血糖のリスク</a:t>
            </a:r>
            <a:r>
              <a:rPr lang="en-US" altLang="ja-JP" sz="2800" dirty="0">
                <a:solidFill>
                  <a:schemeClr val="bg1"/>
                </a:solidFill>
                <a:latin typeface="HG丸ｺﾞｼｯｸM-PRO" charset="-128"/>
              </a:rPr>
              <a:t>  </a:t>
            </a:r>
            <a:r>
              <a:rPr lang="ja-JP" altLang="en-US" sz="2800" dirty="0">
                <a:solidFill>
                  <a:schemeClr val="bg1"/>
                </a:solidFill>
                <a:latin typeface="HG丸ｺﾞｼｯｸM-PRO" charset="-128"/>
              </a:rPr>
              <a:t>がある場合は</a:t>
            </a:r>
            <a:r>
              <a:rPr lang="en-US" altLang="ja-JP" sz="2800" dirty="0">
                <a:solidFill>
                  <a:schemeClr val="bg1"/>
                </a:solidFill>
                <a:latin typeface="HG丸ｺﾞｼｯｸM-PRO" charset="-128"/>
              </a:rPr>
              <a:t>, 3</a:t>
            </a:r>
            <a:r>
              <a:rPr lang="ja-JP" altLang="en-US" sz="2800" dirty="0">
                <a:solidFill>
                  <a:schemeClr val="bg1"/>
                </a:solidFill>
                <a:latin typeface="HG丸ｺﾞｼｯｸM-PRO" charset="-128"/>
              </a:rPr>
              <a:t>～</a:t>
            </a:r>
            <a:r>
              <a:rPr lang="en-US" altLang="ja-JP" sz="2800" dirty="0">
                <a:solidFill>
                  <a:schemeClr val="bg1"/>
                </a:solidFill>
                <a:latin typeface="HG丸ｺﾞｼｯｸM-PRO" charset="-128"/>
              </a:rPr>
              <a:t>4</a:t>
            </a:r>
            <a:r>
              <a:rPr lang="ja-JP" altLang="en-US" sz="2800" dirty="0">
                <a:solidFill>
                  <a:schemeClr val="bg1"/>
                </a:solidFill>
                <a:latin typeface="HG丸ｺﾞｼｯｸM-PRO" charset="-128"/>
              </a:rPr>
              <a:t>時間後に起こして授乳することを考慮</a:t>
            </a:r>
            <a:endParaRPr lang="en-US" altLang="ja-JP" sz="2800" dirty="0">
              <a:solidFill>
                <a:schemeClr val="bg1"/>
              </a:solidFill>
              <a:latin typeface="HG丸ｺﾞｼｯｸM-PRO" charset="-128"/>
            </a:endParaRPr>
          </a:p>
          <a:p>
            <a:pPr eaLnBrk="1" hangingPunct="1">
              <a:buFont typeface="Wingdings" charset="2"/>
              <a:buNone/>
              <a:defRPr/>
            </a:pPr>
            <a:endParaRPr lang="ja-JP" altLang="en-US" sz="2800" dirty="0">
              <a:solidFill>
                <a:schemeClr val="bg1"/>
              </a:solidFill>
              <a:latin typeface="HG丸ｺﾞｼｯｸM-PRO" charset="-128"/>
            </a:endParaRPr>
          </a:p>
          <a:p>
            <a:pPr>
              <a:defRPr/>
            </a:pPr>
            <a:endParaRPr lang="ja-JP" altLang="en-US" sz="2800" dirty="0"/>
          </a:p>
        </p:txBody>
      </p:sp>
      <p:sp>
        <p:nvSpPr>
          <p:cNvPr id="145411" name="テキスト ボックス 4"/>
          <p:cNvSpPr txBox="1">
            <a:spLocks noChangeArrowheads="1"/>
          </p:cNvSpPr>
          <p:nvPr/>
        </p:nvSpPr>
        <p:spPr bwMode="auto">
          <a:xfrm>
            <a:off x="1401763" y="5249863"/>
            <a:ext cx="6904037" cy="769937"/>
          </a:xfrm>
          <a:prstGeom prst="rect">
            <a:avLst/>
          </a:prstGeom>
          <a:noFill/>
          <a:ln w="9525">
            <a:noFill/>
            <a:miter lim="800000"/>
            <a:headEnd/>
            <a:tailEnd/>
          </a:ln>
        </p:spPr>
        <p:txBody>
          <a:bodyPr>
            <a:prstTxWarp prst="textNoShape">
              <a:avLst/>
            </a:prstTxWarp>
            <a:spAutoFit/>
          </a:bodyPr>
          <a:lstStyle/>
          <a:p>
            <a:r>
              <a:rPr lang="ja-JP" altLang="en-US" sz="2200">
                <a:solidFill>
                  <a:schemeClr val="bg1"/>
                </a:solidFill>
                <a:latin typeface="メイリオ" charset="-128"/>
                <a:ea typeface="メイリオ" charset="-128"/>
                <a:cs typeface="メイリオ" charset="-128"/>
              </a:rPr>
              <a:t>早産児、低出生体重児、在胎週数に比べて体重が小さい、赤ちゃんが分娩時に鎮静薬にさらされた　など</a:t>
            </a:r>
            <a:endParaRPr lang="ja-JP" altLang="en-US" sz="2200">
              <a:latin typeface="メイリオ" charset="-128"/>
              <a:ea typeface="メイリオ" charset="-128"/>
              <a:cs typeface="メイリオ" charset="-128"/>
            </a:endParaRPr>
          </a:p>
        </p:txBody>
      </p:sp>
      <p:sp>
        <p:nvSpPr>
          <p:cNvPr id="145412" name="テキスト ボックス 5"/>
          <p:cNvSpPr txBox="1">
            <a:spLocks noChangeArrowheads="1"/>
          </p:cNvSpPr>
          <p:nvPr/>
        </p:nvSpPr>
        <p:spPr bwMode="auto">
          <a:xfrm>
            <a:off x="3276600" y="3759200"/>
            <a:ext cx="495300" cy="461963"/>
          </a:xfrm>
          <a:prstGeom prst="rect">
            <a:avLst/>
          </a:prstGeom>
          <a:noFill/>
          <a:ln w="9525">
            <a:noFill/>
            <a:miter lim="800000"/>
            <a:headEnd/>
            <a:tailEnd/>
          </a:ln>
        </p:spPr>
        <p:txBody>
          <a:bodyPr wrap="none">
            <a:prstTxWarp prst="textNoShape">
              <a:avLst/>
            </a:prstTxWarp>
            <a:spAutoFit/>
          </a:bodyPr>
          <a:lstStyle/>
          <a:p>
            <a:r>
              <a:rPr lang="ja-JP" altLang="en-US" sz="2400" b="1">
                <a:solidFill>
                  <a:srgbClr val="FF0000"/>
                </a:solidFill>
                <a:latin typeface="HG丸ｺﾞｼｯｸM-PRO" charset="-128"/>
                <a:ea typeface="HG丸ｺﾞｼｯｸM-PRO" charset="-128"/>
                <a:cs typeface="HG丸ｺﾞｼｯｸM-PRO" charset="-128"/>
              </a:rPr>
              <a:t>＊</a:t>
            </a:r>
          </a:p>
        </p:txBody>
      </p:sp>
      <p:sp>
        <p:nvSpPr>
          <p:cNvPr id="145413" name="テキスト ボックス 6"/>
          <p:cNvSpPr txBox="1">
            <a:spLocks noChangeArrowheads="1"/>
          </p:cNvSpPr>
          <p:nvPr/>
        </p:nvSpPr>
        <p:spPr bwMode="auto">
          <a:xfrm>
            <a:off x="928688" y="5214938"/>
            <a:ext cx="493712" cy="461962"/>
          </a:xfrm>
          <a:prstGeom prst="rect">
            <a:avLst/>
          </a:prstGeom>
          <a:noFill/>
          <a:ln w="9525">
            <a:noFill/>
            <a:miter lim="800000"/>
            <a:headEnd/>
            <a:tailEnd/>
          </a:ln>
        </p:spPr>
        <p:txBody>
          <a:bodyPr wrap="none">
            <a:prstTxWarp prst="textNoShape">
              <a:avLst/>
            </a:prstTxWarp>
            <a:spAutoFit/>
          </a:bodyPr>
          <a:lstStyle/>
          <a:p>
            <a:r>
              <a:rPr lang="ja-JP" altLang="en-US" sz="2400" b="1">
                <a:solidFill>
                  <a:srgbClr val="FF0000"/>
                </a:solidFill>
                <a:latin typeface="HG丸ｺﾞｼｯｸM-PRO" charset="-128"/>
                <a:ea typeface="HG丸ｺﾞｼｯｸM-PRO" charset="-128"/>
                <a:cs typeface="HG丸ｺﾞｼｯｸM-PRO" charset="-128"/>
              </a:rPr>
              <a:t>＊</a:t>
            </a:r>
          </a:p>
        </p:txBody>
      </p:sp>
      <p:sp>
        <p:nvSpPr>
          <p:cNvPr id="145414" name="スライド番号プレースホルダ 5"/>
          <p:cNvSpPr>
            <a:spLocks noGrp="1"/>
          </p:cNvSpPr>
          <p:nvPr>
            <p:ph type="sldNum" sz="quarter" idx="12"/>
          </p:nvPr>
        </p:nvSpPr>
        <p:spPr bwMode="auto">
          <a:noFill/>
          <a:ln>
            <a:miter lim="800000"/>
            <a:headEnd/>
            <a:tailEnd/>
          </a:ln>
        </p:spPr>
        <p:txBody>
          <a:bodyPr/>
          <a:lstStyle/>
          <a:p>
            <a:fld id="{2234F7B0-DCA1-2941-9965-074204DA5CF2}" type="slidenum">
              <a:rPr lang="ja-JP" altLang="en-US" smtClean="0"/>
              <a:pPr/>
              <a:t>65</a:t>
            </a:fld>
            <a:endParaRPr lang="ja-JP" altLang="en-US" smtClean="0"/>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タイトル 1"/>
          <p:cNvSpPr>
            <a:spLocks noGrp="1"/>
          </p:cNvSpPr>
          <p:nvPr>
            <p:ph type="title"/>
          </p:nvPr>
        </p:nvSpPr>
        <p:spPr>
          <a:xfrm>
            <a:off x="539750" y="765175"/>
            <a:ext cx="8135938" cy="714375"/>
          </a:xfrm>
        </p:spPr>
        <p:txBody>
          <a:bodyPr/>
          <a:lstStyle/>
          <a:p>
            <a:r>
              <a:rPr lang="ja-JP" altLang="en-US" sz="3200" b="1">
                <a:ln>
                  <a:noFill/>
                </a:ln>
                <a:solidFill>
                  <a:srgbClr val="7030A0"/>
                </a:solidFill>
                <a:latin typeface="HG丸ｺﾞｼｯｸM-PRO" charset="-128"/>
              </a:rPr>
              <a:t>母親自身が赤ちゃんを適切な体勢で</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抱けるようになる必要</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146435" name="コンテンツ プレースホルダ 2"/>
          <p:cNvSpPr>
            <a:spLocks noGrp="1"/>
          </p:cNvSpPr>
          <p:nvPr>
            <p:ph idx="1"/>
          </p:nvPr>
        </p:nvSpPr>
        <p:spPr>
          <a:xfrm>
            <a:off x="684213" y="1700213"/>
            <a:ext cx="7848600" cy="4525962"/>
          </a:xfrm>
        </p:spPr>
        <p:txBody>
          <a:bodyPr/>
          <a:lstStyle/>
          <a:p>
            <a:r>
              <a:rPr lang="ja-JP" altLang="en-US">
                <a:solidFill>
                  <a:schemeClr val="bg1"/>
                </a:solidFill>
                <a:latin typeface="HG丸ｺﾞｼｯｸM-PRO" charset="-128"/>
              </a:rPr>
              <a:t>実際に援助する前にまずは観察することを忘れない</a:t>
            </a:r>
            <a:endParaRPr lang="en-US" altLang="ja-JP">
              <a:solidFill>
                <a:schemeClr val="bg1"/>
              </a:solidFill>
              <a:latin typeface="HG丸ｺﾞｼｯｸM-PRO" charset="-128"/>
            </a:endParaRPr>
          </a:p>
          <a:p>
            <a:r>
              <a:rPr lang="ja-JP" altLang="en-US">
                <a:solidFill>
                  <a:schemeClr val="bg1"/>
                </a:solidFill>
                <a:latin typeface="HG丸ｺﾞｼｯｸM-PRO" charset="-128"/>
              </a:rPr>
              <a:t>保健医療従事者が赤ちゃんに適切な体勢をとらせるのではなく</a:t>
            </a:r>
            <a:r>
              <a:rPr lang="en-US" altLang="ja-JP">
                <a:solidFill>
                  <a:schemeClr val="bg1"/>
                </a:solidFill>
                <a:latin typeface="HG丸ｺﾞｼｯｸM-PRO" charset="-128"/>
              </a:rPr>
              <a:t>,</a:t>
            </a:r>
            <a:r>
              <a:rPr lang="ja-JP" altLang="en-US">
                <a:solidFill>
                  <a:schemeClr val="bg1"/>
                </a:solidFill>
                <a:latin typeface="HG丸ｺﾞｼｯｸM-PRO" charset="-128"/>
              </a:rPr>
              <a:t>母親が赤ちゃんを適切な体勢で抱くのを手伝う</a:t>
            </a:r>
            <a:endParaRPr lang="en-US" altLang="ja-JP">
              <a:solidFill>
                <a:schemeClr val="bg1"/>
              </a:solidFill>
              <a:latin typeface="HG丸ｺﾞｼｯｸM-PRO" charset="-128"/>
            </a:endParaRPr>
          </a:p>
          <a:p>
            <a:r>
              <a:rPr lang="ja-JP" altLang="en-US">
                <a:solidFill>
                  <a:schemeClr val="bg1"/>
                </a:solidFill>
                <a:latin typeface="HG丸ｺﾞｼｯｸM-PRO" charset="-128"/>
              </a:rPr>
              <a:t>母親自身が赤ちゃんを適切な体勢で抱けるようになる必要がある</a:t>
            </a:r>
            <a:endParaRPr lang="en-US" altLang="ja-JP">
              <a:solidFill>
                <a:schemeClr val="bg1"/>
              </a:solidFill>
              <a:latin typeface="HG丸ｺﾞｼｯｸM-PRO" charset="-128"/>
            </a:endParaRPr>
          </a:p>
        </p:txBody>
      </p:sp>
      <p:sp>
        <p:nvSpPr>
          <p:cNvPr id="146436" name="スライド番号プレースホルダ 3"/>
          <p:cNvSpPr>
            <a:spLocks noGrp="1"/>
          </p:cNvSpPr>
          <p:nvPr>
            <p:ph type="sldNum" sz="quarter" idx="12"/>
          </p:nvPr>
        </p:nvSpPr>
        <p:spPr bwMode="auto">
          <a:noFill/>
          <a:ln>
            <a:miter lim="800000"/>
            <a:headEnd/>
            <a:tailEnd/>
          </a:ln>
        </p:spPr>
        <p:txBody>
          <a:bodyPr/>
          <a:lstStyle/>
          <a:p>
            <a:fld id="{2B36ED01-AE8D-9846-A6A7-094EE830EF8A}" type="slidenum">
              <a:rPr lang="ja-JP" altLang="en-US" smtClean="0"/>
              <a:pPr/>
              <a:t>66</a:t>
            </a:fld>
            <a:endParaRPr lang="ja-JP" altLang="en-US"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2" name="タイトル 3"/>
          <p:cNvSpPr>
            <a:spLocks noGrp="1"/>
          </p:cNvSpPr>
          <p:nvPr>
            <p:ph type="ctrTitle"/>
          </p:nvPr>
        </p:nvSpPr>
        <p:spPr>
          <a:xfrm>
            <a:off x="500063" y="2143125"/>
            <a:ext cx="7929562" cy="1357313"/>
          </a:xfrm>
        </p:spPr>
        <p:txBody>
          <a:bodyPr/>
          <a:lstStyle/>
          <a:p>
            <a:pPr eaLnBrk="1" hangingPunct="1"/>
            <a:r>
              <a:rPr lang="ja-JP" altLang="en-US" sz="4000" b="1">
                <a:ln>
                  <a:noFill/>
                </a:ln>
              </a:rPr>
              <a:t>６．小グループで「母親役」を</a:t>
            </a:r>
            <a:r>
              <a:rPr lang="en-US" altLang="ja-JP" sz="4000" b="1">
                <a:ln>
                  <a:noFill/>
                </a:ln>
              </a:rPr>
              <a:t/>
            </a:r>
            <a:br>
              <a:rPr lang="en-US" altLang="ja-JP" sz="4000" b="1">
                <a:ln>
                  <a:noFill/>
                </a:ln>
              </a:rPr>
            </a:br>
            <a:r>
              <a:rPr lang="ja-JP" altLang="en-US" sz="4000" b="1">
                <a:ln>
                  <a:noFill/>
                </a:ln>
              </a:rPr>
              <a:t>支援する練習をする</a:t>
            </a:r>
          </a:p>
        </p:txBody>
      </p:sp>
      <p:sp>
        <p:nvSpPr>
          <p:cNvPr id="148483"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タイトル 1"/>
          <p:cNvSpPr>
            <a:spLocks noGrp="1"/>
          </p:cNvSpPr>
          <p:nvPr>
            <p:ph type="title"/>
          </p:nvPr>
        </p:nvSpPr>
        <p:spPr/>
        <p:txBody>
          <a:bodyPr/>
          <a:lstStyle/>
          <a:p>
            <a:pPr eaLnBrk="1" hangingPunct="1"/>
            <a:r>
              <a:rPr lang="ja-JP" altLang="en-US" sz="3200" b="1">
                <a:ln>
                  <a:noFill/>
                </a:ln>
                <a:solidFill>
                  <a:srgbClr val="7030A0"/>
                </a:solidFill>
              </a:rPr>
              <a:t>演習</a:t>
            </a:r>
          </a:p>
        </p:txBody>
      </p:sp>
      <p:sp>
        <p:nvSpPr>
          <p:cNvPr id="150531" name="コンテンツ プレースホルダ 2"/>
          <p:cNvSpPr>
            <a:spLocks noGrp="1"/>
          </p:cNvSpPr>
          <p:nvPr>
            <p:ph idx="1"/>
          </p:nvPr>
        </p:nvSpPr>
        <p:spPr>
          <a:xfrm>
            <a:off x="928688" y="1557338"/>
            <a:ext cx="7358062" cy="2232025"/>
          </a:xfrm>
        </p:spPr>
        <p:txBody>
          <a:bodyPr/>
          <a:lstStyle/>
          <a:p>
            <a:pPr eaLnBrk="1" hangingPunct="1">
              <a:defRPr/>
            </a:pPr>
            <a:r>
              <a:rPr lang="ja-JP" altLang="en-US" sz="2800" dirty="0">
                <a:solidFill>
                  <a:schemeClr val="bg1"/>
                </a:solidFill>
                <a:latin typeface="HG丸ｺﾞｼｯｸM-PRO" charset="-128"/>
              </a:rPr>
              <a:t>小グループになる</a:t>
            </a:r>
            <a:endParaRPr lang="en-US" altLang="ja-JP" sz="2800" dirty="0">
              <a:solidFill>
                <a:schemeClr val="bg1"/>
              </a:solidFill>
              <a:latin typeface="HG丸ｺﾞｼｯｸM-PRO" charset="-128"/>
            </a:endParaRPr>
          </a:p>
          <a:p>
            <a:pPr indent="342000" eaLnBrk="1" hangingPunct="1">
              <a:buFont typeface="Wingdings" charset="2"/>
              <a:buChar char="ü"/>
              <a:defRPr/>
            </a:pPr>
            <a:r>
              <a:rPr lang="en-US" altLang="ja-JP" sz="2800" dirty="0">
                <a:solidFill>
                  <a:schemeClr val="bg1"/>
                </a:solidFill>
                <a:latin typeface="HG丸ｺﾞｼｯｸM-PRO" charset="-128"/>
              </a:rPr>
              <a:t>2</a:t>
            </a:r>
            <a:r>
              <a:rPr lang="ja-JP" altLang="en-US" sz="2800" dirty="0">
                <a:solidFill>
                  <a:schemeClr val="bg1"/>
                </a:solidFill>
                <a:latin typeface="HG丸ｺﾞｼｯｸM-PRO" charset="-128"/>
              </a:rPr>
              <a:t>人</a:t>
            </a:r>
            <a:r>
              <a:rPr lang="en-US" altLang="ja-JP" sz="2800" dirty="0">
                <a:solidFill>
                  <a:schemeClr val="bg1"/>
                </a:solidFill>
                <a:latin typeface="HG丸ｺﾞｼｯｸM-PRO" charset="-128"/>
              </a:rPr>
              <a:t>1</a:t>
            </a:r>
            <a:r>
              <a:rPr lang="ja-JP" altLang="en-US" sz="2800" dirty="0">
                <a:solidFill>
                  <a:schemeClr val="bg1"/>
                </a:solidFill>
                <a:latin typeface="HG丸ｺﾞｼｯｸM-PRO" charset="-128"/>
              </a:rPr>
              <a:t>組になる</a:t>
            </a:r>
            <a:endParaRPr lang="en-US" altLang="ja-JP" sz="2800" dirty="0">
              <a:solidFill>
                <a:schemeClr val="bg1"/>
              </a:solidFill>
              <a:latin typeface="HG丸ｺﾞｼｯｸM-PRO" charset="-128"/>
            </a:endParaRPr>
          </a:p>
          <a:p>
            <a:pPr indent="342000" eaLnBrk="1" hangingPunct="1">
              <a:buFont typeface="Wingdings" charset="2"/>
              <a:buChar char="ü"/>
              <a:defRPr/>
            </a:pPr>
            <a:r>
              <a:rPr lang="ja-JP" altLang="en-US" sz="2800" dirty="0">
                <a:solidFill>
                  <a:schemeClr val="bg1"/>
                </a:solidFill>
                <a:latin typeface="HG丸ｺﾞｼｯｸM-PRO" charset="-128"/>
              </a:rPr>
              <a:t>順番に母親役が赤ちゃん（人形）に</a:t>
            </a:r>
            <a:r>
              <a:rPr lang="ja-JP" altLang="en-US" sz="2800" dirty="0" smtClean="0">
                <a:solidFill>
                  <a:schemeClr val="bg1"/>
                </a:solidFill>
                <a:latin typeface="HG丸ｺﾞｼｯｸM-PRO" charset="-128"/>
              </a:rPr>
              <a:t>適</a:t>
            </a:r>
            <a:endParaRPr lang="en-US" altLang="ja-JP" sz="2800" dirty="0" smtClean="0">
              <a:solidFill>
                <a:schemeClr val="bg1"/>
              </a:solidFill>
              <a:latin typeface="HG丸ｺﾞｼｯｸM-PRO" charset="-128"/>
            </a:endParaRPr>
          </a:p>
          <a:p>
            <a:pPr indent="342000" eaLnBrk="1" hangingPunct="1">
              <a:buFont typeface="Wingdings" charset="2"/>
              <a:buNone/>
              <a:defRPr/>
            </a:pPr>
            <a:r>
              <a:rPr lang="ja-JP" altLang="en-US" sz="2800" dirty="0" smtClean="0">
                <a:solidFill>
                  <a:schemeClr val="bg1"/>
                </a:solidFill>
                <a:latin typeface="HG丸ｺﾞｼｯｸM-PRO" charset="-128"/>
              </a:rPr>
              <a:t>切</a:t>
            </a:r>
            <a:r>
              <a:rPr lang="ja-JP" altLang="en-US" sz="2800" dirty="0">
                <a:solidFill>
                  <a:schemeClr val="bg1"/>
                </a:solidFill>
                <a:latin typeface="HG丸ｺﾞｼｯｸM-PRO" charset="-128"/>
              </a:rPr>
              <a:t>な体勢を取らせる援助をしあう</a:t>
            </a:r>
            <a:endParaRPr lang="en-US" altLang="ja-JP" sz="2800" dirty="0">
              <a:solidFill>
                <a:schemeClr val="bg1"/>
              </a:solidFill>
              <a:latin typeface="HG丸ｺﾞｼｯｸM-PRO" charset="-128"/>
            </a:endParaRPr>
          </a:p>
        </p:txBody>
      </p:sp>
      <p:sp>
        <p:nvSpPr>
          <p:cNvPr id="150532" name="テキスト ボックス 1"/>
          <p:cNvSpPr txBox="1">
            <a:spLocks noChangeArrowheads="1"/>
          </p:cNvSpPr>
          <p:nvPr/>
        </p:nvSpPr>
        <p:spPr bwMode="auto">
          <a:xfrm>
            <a:off x="1187450" y="4059238"/>
            <a:ext cx="6840538" cy="831850"/>
          </a:xfrm>
          <a:prstGeom prst="rect">
            <a:avLst/>
          </a:prstGeom>
          <a:noFill/>
          <a:ln w="9525">
            <a:noFill/>
            <a:miter lim="800000"/>
            <a:headEnd/>
            <a:tailEnd/>
          </a:ln>
        </p:spPr>
        <p:txBody>
          <a:bodyPr>
            <a:prstTxWarp prst="textNoShape">
              <a:avLst/>
            </a:prstTxWarp>
            <a:spAutoFit/>
          </a:bodyPr>
          <a:lstStyle/>
          <a:p>
            <a:r>
              <a:rPr lang="ja-JP" altLang="en-US" sz="2400">
                <a:solidFill>
                  <a:schemeClr val="bg1"/>
                </a:solidFill>
                <a:latin typeface="HG丸ｺﾞｼｯｸM-PRO" charset="-128"/>
                <a:ea typeface="HG丸ｺﾞｼｯｸM-PRO" charset="-128"/>
                <a:cs typeface="HG丸ｺﾞｼｯｸM-PRO" charset="-128"/>
              </a:rPr>
              <a:t>　</a:t>
            </a:r>
            <a:r>
              <a:rPr lang="en-US" altLang="ja-JP" sz="2400">
                <a:solidFill>
                  <a:schemeClr val="bg1"/>
                </a:solidFill>
                <a:latin typeface="HG丸ｺﾞｼｯｸM-PRO" charset="-128"/>
                <a:ea typeface="HG丸ｺﾞｼｯｸM-PRO" charset="-128"/>
                <a:cs typeface="HG丸ｺﾞｼｯｸM-PRO" charset="-128"/>
              </a:rPr>
              <a:t>* </a:t>
            </a:r>
            <a:r>
              <a:rPr lang="ja-JP" altLang="en-US" sz="2400">
                <a:solidFill>
                  <a:schemeClr val="bg1"/>
                </a:solidFill>
                <a:latin typeface="HG丸ｺﾞｼｯｸM-PRO" charset="-128"/>
                <a:ea typeface="HG丸ｺﾞｼｯｸM-PRO" charset="-128"/>
                <a:cs typeface="HG丸ｺﾞｼｯｸM-PRO" charset="-128"/>
              </a:rPr>
              <a:t>参考 </a:t>
            </a:r>
            <a:r>
              <a:rPr lang="en-US" altLang="ja-JP" sz="2400">
                <a:solidFill>
                  <a:schemeClr val="bg1"/>
                </a:solidFill>
                <a:latin typeface="HG丸ｺﾞｼｯｸM-PRO" charset="-128"/>
                <a:ea typeface="HG丸ｺﾞｼｯｸM-PRO" charset="-128"/>
                <a:cs typeface="HG丸ｺﾞｼｯｸM-PRO" charset="-128"/>
              </a:rPr>
              <a:t>* </a:t>
            </a:r>
            <a:r>
              <a:rPr lang="en-US" altLang="ja-JP" sz="2400">
                <a:solidFill>
                  <a:schemeClr val="bg1"/>
                </a:solidFill>
                <a:latin typeface="HG丸ｺﾞｼｯｸM-PRO" charset="-128"/>
              </a:rPr>
              <a:t>(P167)</a:t>
            </a:r>
            <a:endParaRPr lang="en-US" altLang="ja-JP" sz="2400">
              <a:solidFill>
                <a:schemeClr val="bg1"/>
              </a:solidFill>
              <a:latin typeface="HG丸ｺﾞｼｯｸM-PRO" charset="-128"/>
              <a:ea typeface="HG丸ｺﾞｼｯｸM-PRO" charset="-128"/>
              <a:cs typeface="HG丸ｺﾞｼｯｸM-PRO" charset="-128"/>
            </a:endParaRPr>
          </a:p>
          <a:p>
            <a:r>
              <a:rPr lang="ja-JP" altLang="en-US" sz="2400">
                <a:solidFill>
                  <a:schemeClr val="bg1"/>
                </a:solidFill>
                <a:latin typeface="HG丸ｺﾞｼｯｸM-PRO" charset="-128"/>
                <a:ea typeface="HG丸ｺﾞｼｯｸM-PRO" charset="-128"/>
                <a:cs typeface="HG丸ｺﾞｼｯｸM-PRO" charset="-128"/>
              </a:rPr>
              <a:t>「赤ちゃんの抱き方についての母親への支援」</a:t>
            </a:r>
          </a:p>
        </p:txBody>
      </p:sp>
      <p:sp>
        <p:nvSpPr>
          <p:cNvPr id="150533" name="スライド番号プレースホルダ 4"/>
          <p:cNvSpPr>
            <a:spLocks noGrp="1"/>
          </p:cNvSpPr>
          <p:nvPr>
            <p:ph type="sldNum" sz="quarter" idx="12"/>
          </p:nvPr>
        </p:nvSpPr>
        <p:spPr bwMode="auto">
          <a:noFill/>
          <a:ln>
            <a:miter lim="800000"/>
            <a:headEnd/>
            <a:tailEnd/>
          </a:ln>
        </p:spPr>
        <p:txBody>
          <a:bodyPr/>
          <a:lstStyle/>
          <a:p>
            <a:fld id="{1E2A3E0F-D17E-3149-9104-921F31F7E01B}" type="slidenum">
              <a:rPr lang="ja-JP" altLang="en-US" smtClean="0"/>
              <a:pPr/>
              <a:t>68</a:t>
            </a:fld>
            <a:endParaRPr lang="ja-JP" altLang="en-US" smtClean="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タイトル 3"/>
          <p:cNvSpPr>
            <a:spLocks noGrp="1"/>
          </p:cNvSpPr>
          <p:nvPr>
            <p:ph type="ctrTitle"/>
          </p:nvPr>
        </p:nvSpPr>
        <p:spPr>
          <a:xfrm>
            <a:off x="0" y="2143125"/>
            <a:ext cx="8858250" cy="1357313"/>
          </a:xfrm>
        </p:spPr>
        <p:txBody>
          <a:bodyPr/>
          <a:lstStyle/>
          <a:p>
            <a:pPr eaLnBrk="1" hangingPunct="1"/>
            <a:r>
              <a:rPr lang="ja-JP" altLang="en-US" sz="4000" b="1">
                <a:ln>
                  <a:noFill/>
                </a:ln>
              </a:rPr>
              <a:t>７．乳房への吸着が</a:t>
            </a:r>
            <a:r>
              <a:rPr lang="en-US" altLang="ja-JP" sz="4000" b="1">
                <a:ln>
                  <a:noFill/>
                </a:ln>
              </a:rPr>
              <a:t/>
            </a:r>
            <a:br>
              <a:rPr lang="en-US" altLang="ja-JP" sz="4000" b="1">
                <a:ln>
                  <a:noFill/>
                </a:ln>
              </a:rPr>
            </a:br>
            <a:r>
              <a:rPr lang="ja-JP" altLang="en-US" sz="4000" b="1">
                <a:ln>
                  <a:noFill/>
                </a:ln>
              </a:rPr>
              <a:t>むずかしい赤ちゃん</a:t>
            </a:r>
          </a:p>
        </p:txBody>
      </p:sp>
      <p:sp>
        <p:nvSpPr>
          <p:cNvPr id="152579"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7650" name="Picture 2" descr="position underarm"/>
          <p:cNvPicPr>
            <a:picLocks noChangeAspect="1" noChangeArrowheads="1"/>
          </p:cNvPicPr>
          <p:nvPr/>
        </p:nvPicPr>
        <p:blipFill>
          <a:blip r:embed="rId3"/>
          <a:srcRect/>
          <a:stretch>
            <a:fillRect/>
          </a:stretch>
        </p:blipFill>
        <p:spPr bwMode="auto">
          <a:xfrm>
            <a:off x="4724400" y="3048000"/>
            <a:ext cx="2540000" cy="3124200"/>
          </a:xfrm>
          <a:prstGeom prst="rect">
            <a:avLst/>
          </a:prstGeom>
          <a:noFill/>
          <a:ln w="9525">
            <a:noFill/>
            <a:miter lim="800000"/>
            <a:headEnd/>
            <a:tailEnd/>
          </a:ln>
        </p:spPr>
      </p:pic>
      <p:pic>
        <p:nvPicPr>
          <p:cNvPr id="27651" name="Picture 3" descr="position cross"/>
          <p:cNvPicPr>
            <a:picLocks noChangeAspect="1" noChangeArrowheads="1"/>
          </p:cNvPicPr>
          <p:nvPr/>
        </p:nvPicPr>
        <p:blipFill>
          <a:blip r:embed="rId4"/>
          <a:srcRect/>
          <a:stretch>
            <a:fillRect/>
          </a:stretch>
        </p:blipFill>
        <p:spPr bwMode="auto">
          <a:xfrm>
            <a:off x="6477000" y="685800"/>
            <a:ext cx="2085975" cy="3048000"/>
          </a:xfrm>
          <a:prstGeom prst="rect">
            <a:avLst/>
          </a:prstGeom>
          <a:noFill/>
          <a:ln w="9525">
            <a:noFill/>
            <a:miter lim="800000"/>
            <a:headEnd/>
            <a:tailEnd/>
          </a:ln>
        </p:spPr>
      </p:pic>
      <p:sp>
        <p:nvSpPr>
          <p:cNvPr id="27652" name="Rectangle 4"/>
          <p:cNvSpPr>
            <a:spLocks noGrp="1" noChangeArrowheads="1"/>
          </p:cNvSpPr>
          <p:nvPr>
            <p:ph type="title"/>
          </p:nvPr>
        </p:nvSpPr>
        <p:spPr>
          <a:xfrm>
            <a:off x="1295400" y="381000"/>
            <a:ext cx="5715000" cy="685800"/>
          </a:xfrm>
        </p:spPr>
        <p:txBody>
          <a:bodyPr/>
          <a:lstStyle/>
          <a:p>
            <a:pPr eaLnBrk="1" hangingPunct="1"/>
            <a:r>
              <a:rPr lang="ja-JP" altLang="en-US" sz="3200" b="1">
                <a:ln>
                  <a:noFill/>
                </a:ln>
                <a:solidFill>
                  <a:srgbClr val="7030A0"/>
                </a:solidFill>
              </a:rPr>
              <a:t>さまざまな授乳姿勢</a:t>
            </a:r>
            <a:endParaRPr lang="en-GB" sz="3200" b="1">
              <a:ln>
                <a:noFill/>
              </a:ln>
              <a:solidFill>
                <a:srgbClr val="7030A0"/>
              </a:solidFill>
            </a:endParaRPr>
          </a:p>
        </p:txBody>
      </p:sp>
      <p:sp>
        <p:nvSpPr>
          <p:cNvPr id="27653" name="スライド番号プレースホルダ 10"/>
          <p:cNvSpPr>
            <a:spLocks noGrp="1"/>
          </p:cNvSpPr>
          <p:nvPr>
            <p:ph type="sldNum" sz="quarter" idx="12"/>
          </p:nvPr>
        </p:nvSpPr>
        <p:spPr bwMode="auto">
          <a:noFill/>
          <a:ln>
            <a:miter lim="800000"/>
            <a:headEnd/>
            <a:tailEnd/>
          </a:ln>
        </p:spPr>
        <p:txBody>
          <a:bodyPr/>
          <a:lstStyle/>
          <a:p>
            <a:fld id="{5E28D35A-DE9F-0A4E-A3CC-2F644B9F7C92}" type="slidenum">
              <a:rPr lang="ja-JP" altLang="en-US">
                <a:solidFill>
                  <a:srgbClr val="22210C"/>
                </a:solidFill>
              </a:rPr>
              <a:pPr/>
              <a:t>7</a:t>
            </a:fld>
            <a:endParaRPr lang="ja-JP" altLang="en-US">
              <a:solidFill>
                <a:srgbClr val="22210C"/>
              </a:solidFill>
            </a:endParaRPr>
          </a:p>
        </p:txBody>
      </p:sp>
      <p:pic>
        <p:nvPicPr>
          <p:cNvPr id="27654" name="Picture 5" descr="position lying down"/>
          <p:cNvPicPr>
            <a:picLocks noChangeAspect="1" noChangeArrowheads="1"/>
          </p:cNvPicPr>
          <p:nvPr/>
        </p:nvPicPr>
        <p:blipFill>
          <a:blip r:embed="rId5"/>
          <a:srcRect/>
          <a:stretch>
            <a:fillRect/>
          </a:stretch>
        </p:blipFill>
        <p:spPr bwMode="auto">
          <a:xfrm>
            <a:off x="685800" y="1143000"/>
            <a:ext cx="4038600" cy="1884363"/>
          </a:xfrm>
          <a:prstGeom prst="rect">
            <a:avLst/>
          </a:prstGeom>
          <a:noFill/>
          <a:ln w="9525">
            <a:noFill/>
            <a:miter lim="800000"/>
            <a:headEnd/>
            <a:tailEnd/>
          </a:ln>
        </p:spPr>
      </p:pic>
      <p:pic>
        <p:nvPicPr>
          <p:cNvPr id="27655" name="Picture 6" descr="position cradle"/>
          <p:cNvPicPr>
            <a:picLocks noChangeAspect="1" noChangeArrowheads="1"/>
          </p:cNvPicPr>
          <p:nvPr/>
        </p:nvPicPr>
        <p:blipFill>
          <a:blip r:embed="rId6"/>
          <a:srcRect/>
          <a:stretch>
            <a:fillRect/>
          </a:stretch>
        </p:blipFill>
        <p:spPr bwMode="auto">
          <a:xfrm>
            <a:off x="685800" y="2997200"/>
            <a:ext cx="2081213" cy="2717800"/>
          </a:xfrm>
          <a:prstGeom prst="rect">
            <a:avLst/>
          </a:prstGeom>
          <a:noFill/>
          <a:ln w="9525">
            <a:noFill/>
            <a:miter lim="800000"/>
            <a:headEnd/>
            <a:tailEnd/>
          </a:ln>
        </p:spPr>
      </p:pic>
      <p:sp>
        <p:nvSpPr>
          <p:cNvPr id="27656" name="Text Box 7"/>
          <p:cNvSpPr txBox="1">
            <a:spLocks noChangeArrowheads="1"/>
          </p:cNvSpPr>
          <p:nvPr/>
        </p:nvSpPr>
        <p:spPr bwMode="auto">
          <a:xfrm>
            <a:off x="8305800" y="381000"/>
            <a:ext cx="457200" cy="274638"/>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en-IE" altLang="ja-JP" sz="1200">
                <a:latin typeface="Times New Roman" charset="0"/>
              </a:rPr>
              <a:t>7/1</a:t>
            </a:r>
            <a:endParaRPr lang="en-GB" altLang="ja-JP" sz="1200">
              <a:latin typeface="Times New Roman" charset="0"/>
            </a:endParaRPr>
          </a:p>
        </p:txBody>
      </p:sp>
      <p:sp>
        <p:nvSpPr>
          <p:cNvPr id="27657" name="Text Box 8"/>
          <p:cNvSpPr txBox="1">
            <a:spLocks noChangeArrowheads="1"/>
          </p:cNvSpPr>
          <p:nvPr/>
        </p:nvSpPr>
        <p:spPr bwMode="auto">
          <a:xfrm>
            <a:off x="2786063" y="3482975"/>
            <a:ext cx="2090737" cy="1698625"/>
          </a:xfrm>
          <a:prstGeom prst="rect">
            <a:avLst/>
          </a:prstGeom>
          <a:noFill/>
          <a:ln w="9525">
            <a:noFill/>
            <a:miter lim="800000"/>
            <a:headEnd/>
            <a:tailEnd/>
          </a:ln>
        </p:spPr>
        <p:txBody>
          <a:bodyPr>
            <a:prstTxWarp prst="textNoShape">
              <a:avLst/>
            </a:prstTxWarp>
            <a:spAutoFit/>
          </a:bodyPr>
          <a:lstStyle/>
          <a:p>
            <a:pPr eaLnBrk="1" hangingPunct="1">
              <a:lnSpc>
                <a:spcPct val="70000"/>
              </a:lnSpc>
              <a:spcBef>
                <a:spcPct val="50000"/>
              </a:spcBef>
            </a:pPr>
            <a:r>
              <a:rPr lang="ja-JP" altLang="en-US" sz="2400">
                <a:solidFill>
                  <a:srgbClr val="C00000"/>
                </a:solidFill>
                <a:latin typeface="メイリオ" charset="-128"/>
                <a:ea typeface="メイリオ" charset="-128"/>
                <a:cs typeface="メイリオ" charset="-128"/>
              </a:rPr>
              <a:t>一直線にする</a:t>
            </a:r>
            <a:endParaRPr lang="en-US" altLang="ja-JP" sz="2400">
              <a:solidFill>
                <a:srgbClr val="C00000"/>
              </a:solidFill>
              <a:latin typeface="メイリオ" charset="-128"/>
              <a:ea typeface="メイリオ" charset="-128"/>
              <a:cs typeface="メイリオ" charset="-128"/>
            </a:endParaRPr>
          </a:p>
          <a:p>
            <a:pPr eaLnBrk="1" hangingPunct="1">
              <a:lnSpc>
                <a:spcPct val="70000"/>
              </a:lnSpc>
              <a:spcBef>
                <a:spcPct val="50000"/>
              </a:spcBef>
            </a:pPr>
            <a:r>
              <a:rPr lang="ja-JP" altLang="en-US" sz="2400">
                <a:solidFill>
                  <a:srgbClr val="C00000"/>
                </a:solidFill>
                <a:latin typeface="メイリオ" charset="-128"/>
                <a:ea typeface="メイリオ" charset="-128"/>
                <a:cs typeface="メイリオ" charset="-128"/>
              </a:rPr>
              <a:t>密着させる</a:t>
            </a:r>
            <a:endParaRPr lang="en-US" altLang="ja-JP" sz="2400">
              <a:solidFill>
                <a:srgbClr val="C00000"/>
              </a:solidFill>
              <a:latin typeface="メイリオ" charset="-128"/>
              <a:ea typeface="メイリオ" charset="-128"/>
              <a:cs typeface="メイリオ" charset="-128"/>
            </a:endParaRPr>
          </a:p>
          <a:p>
            <a:pPr eaLnBrk="1" hangingPunct="1">
              <a:lnSpc>
                <a:spcPct val="70000"/>
              </a:lnSpc>
              <a:spcBef>
                <a:spcPct val="50000"/>
              </a:spcBef>
            </a:pPr>
            <a:r>
              <a:rPr lang="ja-JP" altLang="en-US" sz="2400">
                <a:solidFill>
                  <a:srgbClr val="C00000"/>
                </a:solidFill>
                <a:latin typeface="メイリオ" charset="-128"/>
                <a:ea typeface="メイリオ" charset="-128"/>
                <a:cs typeface="メイリオ" charset="-128"/>
              </a:rPr>
              <a:t>支える</a:t>
            </a:r>
            <a:endParaRPr lang="en-US" altLang="ja-JP" sz="2400">
              <a:solidFill>
                <a:srgbClr val="C00000"/>
              </a:solidFill>
              <a:latin typeface="メイリオ" charset="-128"/>
              <a:ea typeface="メイリオ" charset="-128"/>
              <a:cs typeface="メイリオ" charset="-128"/>
            </a:endParaRPr>
          </a:p>
          <a:p>
            <a:pPr eaLnBrk="1" hangingPunct="1">
              <a:lnSpc>
                <a:spcPct val="70000"/>
              </a:lnSpc>
              <a:spcBef>
                <a:spcPct val="50000"/>
              </a:spcBef>
            </a:pPr>
            <a:r>
              <a:rPr lang="ja-JP" altLang="en-US" sz="2400">
                <a:solidFill>
                  <a:srgbClr val="C00000"/>
                </a:solidFill>
                <a:latin typeface="メイリオ" charset="-128"/>
                <a:ea typeface="メイリオ" charset="-128"/>
                <a:cs typeface="メイリオ" charset="-128"/>
              </a:rPr>
              <a:t>向き合わせる</a:t>
            </a:r>
            <a:endParaRPr lang="en-GB" altLang="ja-JP" sz="2400">
              <a:solidFill>
                <a:srgbClr val="C00000"/>
              </a:solidFill>
              <a:latin typeface="メイリオ" charset="-128"/>
              <a:ea typeface="メイリオ" charset="-128"/>
              <a:cs typeface="メイリオ" charset="-128"/>
            </a:endParaRPr>
          </a:p>
        </p:txBody>
      </p:sp>
      <p:sp>
        <p:nvSpPr>
          <p:cNvPr id="27658" name="Text Box 9"/>
          <p:cNvSpPr txBox="1">
            <a:spLocks noChangeArrowheads="1"/>
          </p:cNvSpPr>
          <p:nvPr/>
        </p:nvSpPr>
        <p:spPr bwMode="auto">
          <a:xfrm rot="-5400000">
            <a:off x="7537450" y="4492625"/>
            <a:ext cx="2730500" cy="457200"/>
          </a:xfrm>
          <a:prstGeom prst="rect">
            <a:avLst/>
          </a:prstGeom>
          <a:noFill/>
          <a:ln w="9525">
            <a:noFill/>
            <a:miter lim="800000"/>
            <a:headEnd/>
            <a:tailEnd/>
          </a:ln>
        </p:spPr>
        <p:txBody>
          <a:bodyPr wrap="none">
            <a:prstTxWarp prst="textNoShape">
              <a:avLst/>
            </a:prstTxWarp>
            <a:spAutoFit/>
          </a:bodyPr>
          <a:lstStyle/>
          <a:p>
            <a:pPr eaLnBrk="1" hangingPunct="1"/>
            <a:r>
              <a:rPr lang="en-GB" altLang="ja-JP" sz="1000" i="1"/>
              <a:t>Breastfeeding Counselling: a training course,</a:t>
            </a:r>
            <a:r>
              <a:rPr lang="en-GB" altLang="ja-JP" sz="1000"/>
              <a:t> </a:t>
            </a:r>
          </a:p>
          <a:p>
            <a:pPr eaLnBrk="1" hangingPunct="1"/>
            <a:r>
              <a:rPr lang="en-GB" altLang="ja-JP" sz="1000"/>
              <a:t>WHO/CHD/93.4, UNICEF/NUT/93.2</a:t>
            </a:r>
            <a:r>
              <a:rPr lang="en-US" altLang="ja-JP" sz="1400">
                <a:latin typeface="Times New Roman" charset="0"/>
              </a:rPr>
              <a:t> </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6" name="タイトル 1"/>
          <p:cNvSpPr>
            <a:spLocks noGrp="1"/>
          </p:cNvSpPr>
          <p:nvPr>
            <p:ph type="title"/>
          </p:nvPr>
        </p:nvSpPr>
        <p:spPr>
          <a:xfrm>
            <a:off x="900113" y="338138"/>
            <a:ext cx="7358062" cy="714375"/>
          </a:xfrm>
        </p:spPr>
        <p:txBody>
          <a:bodyPr/>
          <a:lstStyle/>
          <a:p>
            <a:pPr eaLnBrk="1" hangingPunct="1"/>
            <a:r>
              <a:rPr lang="ja-JP" altLang="en-US" sz="3200" b="1">
                <a:ln>
                  <a:noFill/>
                </a:ln>
                <a:solidFill>
                  <a:srgbClr val="7030A0"/>
                </a:solidFill>
              </a:rPr>
              <a:t>吸着が難しい場合まず観察</a:t>
            </a:r>
          </a:p>
        </p:txBody>
      </p:sp>
      <p:sp>
        <p:nvSpPr>
          <p:cNvPr id="154627" name="コンテンツ プレースホルダ 2"/>
          <p:cNvSpPr>
            <a:spLocks noGrp="1"/>
          </p:cNvSpPr>
          <p:nvPr>
            <p:ph idx="1"/>
          </p:nvPr>
        </p:nvSpPr>
        <p:spPr>
          <a:xfrm>
            <a:off x="468313" y="1206500"/>
            <a:ext cx="8207375" cy="4525963"/>
          </a:xfrm>
        </p:spPr>
        <p:txBody>
          <a:bodyPr/>
          <a:lstStyle/>
          <a:p>
            <a:pPr eaLnBrk="1" hangingPunct="1"/>
            <a:r>
              <a:rPr lang="ja-JP" altLang="en-US" sz="2800">
                <a:solidFill>
                  <a:schemeClr val="bg1"/>
                </a:solidFill>
                <a:latin typeface="HG丸ｺﾞｼｯｸM-PRO" charset="-128"/>
              </a:rPr>
              <a:t>赤ちゃんは多くの理由で直接授乳を嫌がっているように見えることがある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母親は赤ちゃんに拒否されているように感じて悩むかも</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それが生後の数日間である場合</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母と子が</a:t>
            </a:r>
            <a:r>
              <a:rPr lang="ja-JP" altLang="en-US" u="sng">
                <a:solidFill>
                  <a:schemeClr val="bg1"/>
                </a:solidFill>
                <a:latin typeface="HG丸ｺﾞｼｯｸM-PRO" charset="-128"/>
              </a:rPr>
              <a:t>どのように</a:t>
            </a:r>
            <a:r>
              <a:rPr lang="ja-JP" altLang="en-US">
                <a:solidFill>
                  <a:schemeClr val="bg1"/>
                </a:solidFill>
                <a:latin typeface="HG丸ｺﾞｼｯｸM-PRO" charset="-128"/>
              </a:rPr>
              <a:t>授乳をおこなっていくかを</a:t>
            </a:r>
            <a:r>
              <a:rPr lang="ja-JP" altLang="en-US" u="sng">
                <a:solidFill>
                  <a:schemeClr val="bg1"/>
                </a:solidFill>
                <a:latin typeface="HG丸ｺﾞｼｯｸM-PRO" charset="-128"/>
              </a:rPr>
              <a:t>学ぶ時間が必要</a:t>
            </a:r>
            <a:r>
              <a:rPr lang="ja-JP" altLang="en-US">
                <a:solidFill>
                  <a:schemeClr val="bg1"/>
                </a:solidFill>
                <a:latin typeface="HG丸ｺﾞｼｯｸM-PRO" charset="-128"/>
              </a:rPr>
              <a:t>なだけかも</a:t>
            </a:r>
            <a:endParaRPr lang="en-US" altLang="ja-JP">
              <a:solidFill>
                <a:schemeClr val="bg1"/>
              </a:solidFill>
              <a:latin typeface="HG丸ｺﾞｼｯｸM-PRO" charset="-128"/>
            </a:endParaRPr>
          </a:p>
          <a:p>
            <a:pPr eaLnBrk="1" hangingPunct="1"/>
            <a:r>
              <a:rPr lang="ja-JP" altLang="en-US" sz="2800">
                <a:solidFill>
                  <a:schemeClr val="bg1"/>
                </a:solidFill>
                <a:latin typeface="HG丸ｺﾞｼｯｸM-PRO" charset="-128"/>
              </a:rPr>
              <a:t>授乳を観察し赤ちゃんがどのように吸着しようとしているかを観察</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自由回答方式の質問で可能性のある理由を判断</a:t>
            </a:r>
          </a:p>
        </p:txBody>
      </p:sp>
      <p:sp>
        <p:nvSpPr>
          <p:cNvPr id="154628" name="スライド番号プレースホルダ 3"/>
          <p:cNvSpPr>
            <a:spLocks noGrp="1"/>
          </p:cNvSpPr>
          <p:nvPr>
            <p:ph type="sldNum" sz="quarter" idx="12"/>
          </p:nvPr>
        </p:nvSpPr>
        <p:spPr bwMode="auto">
          <a:noFill/>
          <a:ln>
            <a:miter lim="800000"/>
            <a:headEnd/>
            <a:tailEnd/>
          </a:ln>
        </p:spPr>
        <p:txBody>
          <a:bodyPr/>
          <a:lstStyle/>
          <a:p>
            <a:fld id="{C093E689-1FB8-8641-B22C-06930100288B}" type="slidenum">
              <a:rPr lang="ja-JP" altLang="en-US" smtClean="0"/>
              <a:pPr/>
              <a:t>70</a:t>
            </a:fld>
            <a:endParaRPr lang="ja-JP" altLang="en-US" smtClean="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4" name="タイトル 2"/>
          <p:cNvSpPr>
            <a:spLocks noGrp="1"/>
          </p:cNvSpPr>
          <p:nvPr>
            <p:ph type="title"/>
          </p:nvPr>
        </p:nvSpPr>
        <p:spPr/>
        <p:txBody>
          <a:bodyPr/>
          <a:lstStyle/>
          <a:p>
            <a:pPr eaLnBrk="1" hangingPunct="1"/>
            <a:endParaRPr lang="ja-JP" altLang="en-US" sz="3800">
              <a:ln>
                <a:noFill/>
              </a:ln>
            </a:endParaRPr>
          </a:p>
        </p:txBody>
      </p:sp>
      <p:sp>
        <p:nvSpPr>
          <p:cNvPr id="77827" name="コンテンツ プレースホルダ 2"/>
          <p:cNvSpPr>
            <a:spLocks noGrp="1"/>
          </p:cNvSpPr>
          <p:nvPr>
            <p:ph idx="1"/>
          </p:nvPr>
        </p:nvSpPr>
        <p:spPr/>
        <p:txBody>
          <a:bodyPr/>
          <a:lstStyle/>
          <a:p>
            <a:pPr eaLnBrk="1" hangingPunct="1">
              <a:buFont typeface="Wingdings" charset="2"/>
              <a:buNone/>
            </a:pPr>
            <a:endParaRPr lang="en-US" altLang="ja-JP">
              <a:latin typeface="HG丸ｺﾞｼｯｸM-PRO" charset="-128"/>
            </a:endParaRPr>
          </a:p>
          <a:p>
            <a:pPr eaLnBrk="1" hangingPunct="1">
              <a:buFont typeface="Wingdings" charset="2"/>
              <a:buNone/>
            </a:pPr>
            <a:endParaRPr lang="en-US" altLang="ja-JP">
              <a:latin typeface="HG丸ｺﾞｼｯｸM-PRO" charset="-128"/>
            </a:endParaRPr>
          </a:p>
          <a:p>
            <a:pPr eaLnBrk="1" hangingPunct="1">
              <a:buFont typeface="Wingdings" charset="2"/>
              <a:buNone/>
            </a:pPr>
            <a:r>
              <a:rPr lang="ja-JP" altLang="en-US">
                <a:solidFill>
                  <a:srgbClr val="C00000"/>
                </a:solidFill>
                <a:latin typeface="HG丸ｺﾞｼｯｸM-PRO" charset="-128"/>
              </a:rPr>
              <a:t>　なぜ赤ちゃんが哺乳を嫌がるように見えるのでしょうか</a:t>
            </a:r>
          </a:p>
        </p:txBody>
      </p:sp>
      <p:sp>
        <p:nvSpPr>
          <p:cNvPr id="156676" name="スライド番号プレースホルダ 3"/>
          <p:cNvSpPr>
            <a:spLocks noGrp="1"/>
          </p:cNvSpPr>
          <p:nvPr>
            <p:ph type="sldNum" sz="quarter" idx="12"/>
          </p:nvPr>
        </p:nvSpPr>
        <p:spPr bwMode="auto">
          <a:noFill/>
          <a:ln>
            <a:miter lim="800000"/>
            <a:headEnd/>
            <a:tailEnd/>
          </a:ln>
        </p:spPr>
        <p:txBody>
          <a:bodyPr/>
          <a:lstStyle/>
          <a:p>
            <a:fld id="{A6AEFABD-0977-2146-AC90-BB44B6531F5B}" type="slidenum">
              <a:rPr lang="ja-JP" altLang="en-US" smtClean="0"/>
              <a:pPr/>
              <a:t>71</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77827">
                                            <p:txEl>
                                              <p:pRg st="2" end="2"/>
                                            </p:txEl>
                                          </p:spTgt>
                                        </p:tgtEl>
                                        <p:attrNameLst>
                                          <p:attrName>style.visibility</p:attrName>
                                        </p:attrNameLst>
                                      </p:cBhvr>
                                      <p:to>
                                        <p:strVal val="visible"/>
                                      </p:to>
                                    </p:set>
                                    <p:animEffect transition="in" filter="diamond(in)">
                                      <p:cBhvr>
                                        <p:cTn id="7" dur="2000"/>
                                        <p:tgtEl>
                                          <p:spTgt spid="778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8722" name="タイトル 1"/>
          <p:cNvSpPr>
            <a:spLocks noGrp="1"/>
          </p:cNvSpPr>
          <p:nvPr>
            <p:ph type="title"/>
          </p:nvPr>
        </p:nvSpPr>
        <p:spPr>
          <a:xfrm>
            <a:off x="900113" y="385763"/>
            <a:ext cx="7358062" cy="714375"/>
          </a:xfrm>
        </p:spPr>
        <p:txBody>
          <a:bodyPr/>
          <a:lstStyle/>
          <a:p>
            <a:pPr eaLnBrk="1" hangingPunct="1"/>
            <a:r>
              <a:rPr lang="ja-JP" altLang="en-US" sz="3200" b="1">
                <a:ln>
                  <a:noFill/>
                </a:ln>
                <a:solidFill>
                  <a:srgbClr val="7030A0"/>
                </a:solidFill>
              </a:rPr>
              <a:t>赤ちゃん側の要因</a:t>
            </a:r>
          </a:p>
        </p:txBody>
      </p:sp>
      <p:sp>
        <p:nvSpPr>
          <p:cNvPr id="158723" name="コンテンツ プレースホルダ 2"/>
          <p:cNvSpPr>
            <a:spLocks noGrp="1"/>
          </p:cNvSpPr>
          <p:nvPr>
            <p:ph idx="1"/>
          </p:nvPr>
        </p:nvSpPr>
        <p:spPr>
          <a:xfrm>
            <a:off x="468313" y="1125538"/>
            <a:ext cx="8351837" cy="4679950"/>
          </a:xfrm>
        </p:spPr>
        <p:txBody>
          <a:bodyPr/>
          <a:lstStyle/>
          <a:p>
            <a:pPr eaLnBrk="1" hangingPunct="1">
              <a:spcBef>
                <a:spcPct val="0"/>
              </a:spcBef>
              <a:spcAft>
                <a:spcPts val="600"/>
              </a:spcAft>
              <a:defRPr/>
            </a:pPr>
            <a:r>
              <a:rPr lang="ja-JP" altLang="en-US" sz="2800" dirty="0">
                <a:solidFill>
                  <a:schemeClr val="bg1"/>
                </a:solidFill>
                <a:latin typeface="HG丸ｺﾞｼｯｸM-PRO" charset="-128"/>
              </a:rPr>
              <a:t>空腹ではない</a:t>
            </a:r>
            <a:endParaRPr lang="en-US" altLang="ja-JP" sz="2800" dirty="0" smtClean="0">
              <a:solidFill>
                <a:schemeClr val="bg1"/>
              </a:solidFill>
              <a:latin typeface="HG丸ｺﾞｼｯｸM-PRO" charset="-128"/>
            </a:endParaRPr>
          </a:p>
          <a:p>
            <a:pPr indent="342000" eaLnBrk="1" hangingPunct="1">
              <a:spcBef>
                <a:spcPct val="0"/>
              </a:spcBef>
              <a:spcAft>
                <a:spcPts val="600"/>
              </a:spcAft>
              <a:buFont typeface="Wingdings" charset="2"/>
              <a:buChar char="ü"/>
              <a:defRPr/>
            </a:pPr>
            <a:r>
              <a:rPr lang="ja-JP" altLang="en-US" sz="2800" dirty="0" smtClean="0">
                <a:solidFill>
                  <a:schemeClr val="bg1"/>
                </a:solidFill>
                <a:latin typeface="HG丸ｺﾞｼｯｸM-PRO" charset="-128"/>
              </a:rPr>
              <a:t>哺乳</a:t>
            </a:r>
            <a:r>
              <a:rPr lang="ja-JP" altLang="en-US" sz="2800" dirty="0">
                <a:solidFill>
                  <a:schemeClr val="bg1"/>
                </a:solidFill>
                <a:latin typeface="HG丸ｺﾞｼｯｸM-PRO" charset="-128"/>
              </a:rPr>
              <a:t>びんで何かを与えていないか</a:t>
            </a:r>
            <a:r>
              <a:rPr lang="ja-JP" altLang="en-US" sz="2800" dirty="0" smtClean="0">
                <a:solidFill>
                  <a:schemeClr val="bg1"/>
                </a:solidFill>
                <a:latin typeface="HG丸ｺﾞｼｯｸM-PRO" charset="-128"/>
              </a:rPr>
              <a:t>確認</a:t>
            </a:r>
            <a:endParaRPr lang="en-US" altLang="ja-JP" sz="2800" dirty="0" smtClean="0">
              <a:solidFill>
                <a:schemeClr val="bg1"/>
              </a:solidFill>
              <a:latin typeface="HG丸ｺﾞｼｯｸM-PRO" charset="-128"/>
            </a:endParaRPr>
          </a:p>
          <a:p>
            <a:pPr eaLnBrk="1" hangingPunct="1">
              <a:spcBef>
                <a:spcPct val="0"/>
              </a:spcBef>
              <a:spcAft>
                <a:spcPts val="600"/>
              </a:spcAft>
              <a:defRPr/>
            </a:pPr>
            <a:r>
              <a:rPr lang="ja-JP" altLang="en-US" sz="2800" dirty="0">
                <a:solidFill>
                  <a:schemeClr val="bg1"/>
                </a:solidFill>
                <a:latin typeface="HG丸ｺﾞｼｯｸM-PRO" charset="-128"/>
              </a:rPr>
              <a:t>寒い</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病気</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小さい</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筋力が弱いなど</a:t>
            </a:r>
            <a:endParaRPr lang="en-US" altLang="ja-JP" sz="2800" dirty="0">
              <a:solidFill>
                <a:schemeClr val="bg1"/>
              </a:solidFill>
              <a:latin typeface="HG丸ｺﾞｼｯｸM-PRO" charset="-128"/>
            </a:endParaRPr>
          </a:p>
          <a:p>
            <a:pPr eaLnBrk="1" hangingPunct="1">
              <a:spcBef>
                <a:spcPct val="0"/>
              </a:spcBef>
              <a:spcAft>
                <a:spcPts val="600"/>
              </a:spcAft>
              <a:defRPr/>
            </a:pPr>
            <a:r>
              <a:rPr lang="ja-JP" altLang="en-US" sz="2800" dirty="0">
                <a:solidFill>
                  <a:schemeClr val="bg1"/>
                </a:solidFill>
                <a:latin typeface="HG丸ｺﾞｼｯｸM-PRO" charset="-128"/>
              </a:rPr>
              <a:t>口の中に痛みがある</a:t>
            </a:r>
            <a:endParaRPr lang="en-US" altLang="ja-JP" sz="2800" dirty="0">
              <a:solidFill>
                <a:schemeClr val="bg1"/>
              </a:solidFill>
              <a:latin typeface="HG丸ｺﾞｼｯｸM-PRO" charset="-128"/>
            </a:endParaRPr>
          </a:p>
          <a:p>
            <a:pPr eaLnBrk="1" hangingPunct="1">
              <a:spcBef>
                <a:spcPct val="0"/>
              </a:spcBef>
              <a:spcAft>
                <a:spcPts val="600"/>
              </a:spcAft>
              <a:defRPr/>
            </a:pPr>
            <a:r>
              <a:rPr lang="ja-JP" altLang="en-US" sz="2800" dirty="0">
                <a:solidFill>
                  <a:schemeClr val="bg1"/>
                </a:solidFill>
                <a:latin typeface="HG丸ｺﾞｼｯｸM-PRO" charset="-128"/>
              </a:rPr>
              <a:t>鼻づまりがある</a:t>
            </a:r>
            <a:endParaRPr lang="en-US" altLang="ja-JP" sz="2800" dirty="0">
              <a:solidFill>
                <a:schemeClr val="bg1"/>
              </a:solidFill>
              <a:latin typeface="HG丸ｺﾞｼｯｸM-PRO" charset="-128"/>
            </a:endParaRPr>
          </a:p>
          <a:p>
            <a:pPr eaLnBrk="1" hangingPunct="1">
              <a:spcBef>
                <a:spcPct val="0"/>
              </a:spcBef>
              <a:spcAft>
                <a:spcPts val="600"/>
              </a:spcAft>
              <a:defRPr/>
            </a:pPr>
            <a:r>
              <a:rPr lang="ja-JP" altLang="en-US" sz="2800" dirty="0">
                <a:solidFill>
                  <a:schemeClr val="bg1"/>
                </a:solidFill>
                <a:latin typeface="HG丸ｺﾞｼｯｸM-PRO" charset="-128"/>
              </a:rPr>
              <a:t>抱かれて</a:t>
            </a:r>
            <a:r>
              <a:rPr lang="ja-JP" altLang="en-US" sz="2800" dirty="0" smtClean="0">
                <a:solidFill>
                  <a:schemeClr val="bg1"/>
                </a:solidFill>
                <a:latin typeface="HG丸ｺﾞｼｯｸM-PRO" charset="-128"/>
              </a:rPr>
              <a:t>痛がる</a:t>
            </a:r>
            <a:endParaRPr lang="en-US" altLang="ja-JP" sz="2800" dirty="0" smtClean="0">
              <a:solidFill>
                <a:schemeClr val="bg1"/>
              </a:solidFill>
              <a:latin typeface="HG丸ｺﾞｼｯｸM-PRO" charset="-128"/>
            </a:endParaRPr>
          </a:p>
          <a:p>
            <a:pPr eaLnBrk="1" hangingPunct="1">
              <a:spcBef>
                <a:spcPct val="0"/>
              </a:spcBef>
              <a:spcAft>
                <a:spcPts val="600"/>
              </a:spcAft>
              <a:buFont typeface="Wingdings" charset="2"/>
              <a:buNone/>
              <a:defRPr/>
            </a:pPr>
            <a:r>
              <a:rPr lang="en-US" altLang="ja-JP"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a:t>
            </a:r>
            <a:r>
              <a:rPr lang="ja-JP" altLang="en-US" sz="2800" dirty="0">
                <a:solidFill>
                  <a:schemeClr val="bg1"/>
                </a:solidFill>
                <a:latin typeface="HG丸ｺﾞｼｯｸM-PRO" charset="-128"/>
              </a:rPr>
              <a:t>鉗子分娩</a:t>
            </a:r>
            <a:r>
              <a:rPr lang="ja-JP" altLang="en-US" sz="2800" dirty="0" smtClean="0">
                <a:solidFill>
                  <a:schemeClr val="bg1"/>
                </a:solidFill>
                <a:latin typeface="HG丸ｺﾞｼｯｸM-PRO" charset="-128"/>
              </a:rPr>
              <a:t>などによる傷などを</a:t>
            </a:r>
            <a:r>
              <a:rPr lang="ja-JP" altLang="en-US" sz="2800" dirty="0">
                <a:solidFill>
                  <a:schemeClr val="bg1"/>
                </a:solidFill>
                <a:latin typeface="HG丸ｺﾞｼｯｸM-PRO" charset="-128"/>
              </a:rPr>
              <a:t>押されたり</a:t>
            </a:r>
            <a:r>
              <a:rPr lang="ja-JP" altLang="en-US" sz="2800" dirty="0" smtClean="0">
                <a:solidFill>
                  <a:schemeClr val="bg1"/>
                </a:solidFill>
                <a:latin typeface="HG丸ｺﾞｼｯｸM-PRO" charset="-128"/>
              </a:rPr>
              <a:t>特定の方向</a:t>
            </a:r>
            <a:r>
              <a:rPr lang="ja-JP" altLang="en-US" sz="2800" dirty="0">
                <a:solidFill>
                  <a:schemeClr val="bg1"/>
                </a:solidFill>
                <a:latin typeface="HG丸ｺﾞｼｯｸM-PRO" charset="-128"/>
              </a:rPr>
              <a:t>で頭を支えられて痛がる場合がある</a:t>
            </a:r>
            <a:endParaRPr lang="en-US" altLang="ja-JP" sz="2800" dirty="0">
              <a:solidFill>
                <a:schemeClr val="bg1"/>
              </a:solidFill>
              <a:latin typeface="HG丸ｺﾞｼｯｸM-PRO" charset="-128"/>
            </a:endParaRPr>
          </a:p>
          <a:p>
            <a:pPr eaLnBrk="1" hangingPunct="1">
              <a:spcBef>
                <a:spcPct val="0"/>
              </a:spcBef>
              <a:spcAft>
                <a:spcPts val="600"/>
              </a:spcAft>
              <a:defRPr/>
            </a:pPr>
            <a:r>
              <a:rPr lang="ja-JP" altLang="en-US" sz="2800" dirty="0">
                <a:solidFill>
                  <a:schemeClr val="bg1"/>
                </a:solidFill>
                <a:latin typeface="HG丸ｺﾞｼｯｸM-PRO" charset="-128"/>
              </a:rPr>
              <a:t>人工</a:t>
            </a:r>
            <a:r>
              <a:rPr lang="ja-JP" altLang="en-US" sz="2800" dirty="0" smtClean="0">
                <a:solidFill>
                  <a:schemeClr val="bg1"/>
                </a:solidFill>
                <a:latin typeface="HG丸ｺﾞｼｯｸM-PRO" charset="-128"/>
              </a:rPr>
              <a:t>乳首の</a:t>
            </a:r>
            <a:r>
              <a:rPr lang="ja-JP" altLang="en-US" sz="2800" dirty="0">
                <a:solidFill>
                  <a:schemeClr val="bg1"/>
                </a:solidFill>
                <a:latin typeface="HG丸ｺﾞｼｯｸM-PRO" charset="-128"/>
              </a:rPr>
              <a:t>吸い方を覚えてしまい直接乳房を吸うのがむずかしくなっている</a:t>
            </a:r>
          </a:p>
        </p:txBody>
      </p:sp>
      <p:sp>
        <p:nvSpPr>
          <p:cNvPr id="158724" name="スライド番号プレースホルダ 3"/>
          <p:cNvSpPr>
            <a:spLocks noGrp="1"/>
          </p:cNvSpPr>
          <p:nvPr>
            <p:ph type="sldNum" sz="quarter" idx="12"/>
          </p:nvPr>
        </p:nvSpPr>
        <p:spPr bwMode="auto">
          <a:noFill/>
          <a:ln>
            <a:miter lim="800000"/>
            <a:headEnd/>
            <a:tailEnd/>
          </a:ln>
        </p:spPr>
        <p:txBody>
          <a:bodyPr/>
          <a:lstStyle/>
          <a:p>
            <a:fld id="{8DA1349A-0470-4C4E-B517-F285DDB9401C}" type="slidenum">
              <a:rPr lang="ja-JP" altLang="en-US" smtClean="0"/>
              <a:pPr/>
              <a:t>72</a:t>
            </a:fld>
            <a:endParaRPr lang="ja-JP" altLang="en-US" smtClean="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0770" name="タイトル 1"/>
          <p:cNvSpPr>
            <a:spLocks noGrp="1"/>
          </p:cNvSpPr>
          <p:nvPr>
            <p:ph type="title"/>
          </p:nvPr>
        </p:nvSpPr>
        <p:spPr>
          <a:xfrm>
            <a:off x="900113" y="188913"/>
            <a:ext cx="7358062" cy="714375"/>
          </a:xfrm>
        </p:spPr>
        <p:txBody>
          <a:bodyPr/>
          <a:lstStyle/>
          <a:p>
            <a:pPr eaLnBrk="1" hangingPunct="1"/>
            <a:r>
              <a:rPr lang="ja-JP" altLang="en-US" sz="3200" b="1">
                <a:ln>
                  <a:noFill/>
                </a:ln>
                <a:solidFill>
                  <a:srgbClr val="7030A0"/>
                </a:solidFill>
              </a:rPr>
              <a:t>母親側の要因</a:t>
            </a:r>
          </a:p>
        </p:txBody>
      </p:sp>
      <p:sp>
        <p:nvSpPr>
          <p:cNvPr id="160771" name="コンテンツ プレースホルダ 2"/>
          <p:cNvSpPr>
            <a:spLocks noGrp="1"/>
          </p:cNvSpPr>
          <p:nvPr>
            <p:ph idx="1"/>
          </p:nvPr>
        </p:nvSpPr>
        <p:spPr>
          <a:xfrm>
            <a:off x="366713" y="1052513"/>
            <a:ext cx="8424862" cy="5184775"/>
          </a:xfrm>
        </p:spPr>
        <p:txBody>
          <a:bodyPr/>
          <a:lstStyle/>
          <a:p>
            <a:pPr eaLnBrk="1" hangingPunct="1">
              <a:defRPr/>
            </a:pPr>
            <a:r>
              <a:rPr lang="ja-JP" altLang="en-US" sz="2800" dirty="0">
                <a:solidFill>
                  <a:schemeClr val="bg1"/>
                </a:solidFill>
                <a:latin typeface="HG丸ｺﾞｼｯｸM-PRO" charset="-128"/>
              </a:rPr>
              <a:t>抱き方が適切でない</a:t>
            </a:r>
            <a:endParaRPr lang="en-US" altLang="ja-JP" sz="2800" dirty="0">
              <a:solidFill>
                <a:schemeClr val="bg1"/>
              </a:solidFill>
              <a:latin typeface="HG丸ｺﾞｼｯｸM-PRO" charset="-128"/>
            </a:endParaRPr>
          </a:p>
          <a:p>
            <a:pPr indent="342000" eaLnBrk="1" hangingPunct="1">
              <a:buFont typeface="Wingdings" charset="2"/>
              <a:buChar char="ü"/>
              <a:defRPr/>
            </a:pPr>
            <a:r>
              <a:rPr lang="ja-JP" altLang="en-US" sz="2800" dirty="0">
                <a:solidFill>
                  <a:schemeClr val="bg1"/>
                </a:solidFill>
                <a:latin typeface="HG丸ｺﾞｼｯｸM-PRO" charset="-128"/>
              </a:rPr>
              <a:t>乳房や赤ちゃんを動かしてしまったり</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揺らしてしまったりすると吸着していられないことがある</a:t>
            </a:r>
          </a:p>
          <a:p>
            <a:pPr eaLnBrk="1" hangingPunct="1">
              <a:defRPr/>
            </a:pPr>
            <a:r>
              <a:rPr lang="ja-JP" altLang="en-US" sz="2800" dirty="0">
                <a:solidFill>
                  <a:schemeClr val="bg1"/>
                </a:solidFill>
                <a:latin typeface="HG丸ｺﾞｼｯｸM-PRO" charset="-128"/>
              </a:rPr>
              <a:t>乳房が緊満し硬くなっている⇒吸着困難</a:t>
            </a:r>
            <a:endParaRPr lang="en-US" altLang="ja-JP" sz="2800" dirty="0">
              <a:solidFill>
                <a:schemeClr val="bg1"/>
              </a:solidFill>
              <a:latin typeface="HG丸ｺﾞｼｯｸM-PRO" charset="-128"/>
            </a:endParaRPr>
          </a:p>
          <a:p>
            <a:pPr eaLnBrk="1" hangingPunct="1">
              <a:defRPr/>
            </a:pPr>
            <a:r>
              <a:rPr lang="ja-JP" altLang="en-US" sz="2800" dirty="0">
                <a:solidFill>
                  <a:schemeClr val="bg1"/>
                </a:solidFill>
                <a:latin typeface="HG丸ｺﾞｼｯｸM-PRO" charset="-128"/>
              </a:rPr>
              <a:t>乳汁が速く出すぎる</a:t>
            </a:r>
            <a:endParaRPr lang="en-US" altLang="ja-JP" sz="2800" dirty="0">
              <a:solidFill>
                <a:schemeClr val="bg1"/>
              </a:solidFill>
              <a:latin typeface="HG丸ｺﾞｼｯｸM-PRO" charset="-128"/>
            </a:endParaRPr>
          </a:p>
          <a:p>
            <a:pPr marL="252000" indent="342000" eaLnBrk="1" hangingPunct="1">
              <a:buFont typeface="Wingdings" charset="2"/>
              <a:buChar char="ü"/>
              <a:defRPr/>
            </a:pPr>
            <a:r>
              <a:rPr lang="ja-JP" altLang="en-US" sz="2800" dirty="0">
                <a:solidFill>
                  <a:schemeClr val="bg1"/>
                </a:solidFill>
                <a:latin typeface="HG丸ｺﾞｼｯｸM-PRO" charset="-128"/>
              </a:rPr>
              <a:t>最初はうまく吸えるがすぐ泣いたりむせたりして乳房を離す</a:t>
            </a:r>
            <a:endParaRPr lang="en-US" altLang="ja-JP" sz="2800" dirty="0">
              <a:solidFill>
                <a:schemeClr val="bg1"/>
              </a:solidFill>
              <a:latin typeface="HG丸ｺﾞｼｯｸM-PRO" charset="-128"/>
            </a:endParaRPr>
          </a:p>
          <a:p>
            <a:pPr eaLnBrk="1" hangingPunct="1">
              <a:defRPr/>
            </a:pPr>
            <a:r>
              <a:rPr lang="ja-JP" altLang="en-US" sz="2800" dirty="0">
                <a:solidFill>
                  <a:schemeClr val="bg1"/>
                </a:solidFill>
                <a:latin typeface="HG丸ｺﾞｼｯｸM-PRO" charset="-128"/>
              </a:rPr>
              <a:t>乳汁分泌が非常に少ない</a:t>
            </a:r>
            <a:endParaRPr lang="en-US" altLang="ja-JP" sz="2800" dirty="0">
              <a:solidFill>
                <a:schemeClr val="bg1"/>
              </a:solidFill>
              <a:latin typeface="HG丸ｺﾞｼｯｸM-PRO" charset="-128"/>
            </a:endParaRPr>
          </a:p>
          <a:p>
            <a:pPr marL="252000" indent="342000" eaLnBrk="1" hangingPunct="1">
              <a:buFont typeface="Wingdings" charset="2"/>
              <a:buChar char="ü"/>
              <a:defRPr/>
            </a:pPr>
            <a:r>
              <a:rPr lang="ja-JP" altLang="en-US" sz="2800" dirty="0">
                <a:solidFill>
                  <a:schemeClr val="bg1"/>
                </a:solidFill>
                <a:latin typeface="HG丸ｺﾞｼｯｸM-PRO" charset="-128"/>
              </a:rPr>
              <a:t>赤ちゃんがはじめのうち何も飲めないと怒って飲むのをやめてしまう</a:t>
            </a:r>
            <a:endParaRPr lang="en-US" altLang="ja-JP" sz="2800" dirty="0">
              <a:solidFill>
                <a:schemeClr val="bg1"/>
              </a:solidFill>
              <a:latin typeface="HG丸ｺﾞｼｯｸM-PRO" charset="-128"/>
            </a:endParaRPr>
          </a:p>
          <a:p>
            <a:pPr eaLnBrk="1" hangingPunct="1">
              <a:defRPr/>
            </a:pPr>
            <a:endParaRPr lang="en-US" altLang="ja-JP" sz="2800" dirty="0">
              <a:solidFill>
                <a:schemeClr val="bg1"/>
              </a:solidFill>
              <a:latin typeface="HG丸ｺﾞｼｯｸM-PRO" charset="-128"/>
            </a:endParaRPr>
          </a:p>
        </p:txBody>
      </p:sp>
      <p:sp>
        <p:nvSpPr>
          <p:cNvPr id="160772" name="スライド番号プレースホルダ 3"/>
          <p:cNvSpPr>
            <a:spLocks noGrp="1"/>
          </p:cNvSpPr>
          <p:nvPr>
            <p:ph type="sldNum" sz="quarter" idx="12"/>
          </p:nvPr>
        </p:nvSpPr>
        <p:spPr bwMode="auto">
          <a:noFill/>
          <a:ln>
            <a:miter lim="800000"/>
            <a:headEnd/>
            <a:tailEnd/>
          </a:ln>
        </p:spPr>
        <p:txBody>
          <a:bodyPr/>
          <a:lstStyle/>
          <a:p>
            <a:fld id="{C63B54BE-8BD2-EA46-BB34-C90FB0685DF1}" type="slidenum">
              <a:rPr lang="ja-JP" altLang="en-US" smtClean="0"/>
              <a:pPr/>
              <a:t>73</a:t>
            </a:fld>
            <a:endParaRPr lang="ja-JP" altLang="en-US"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2818" name="タイトル 1"/>
          <p:cNvSpPr>
            <a:spLocks noGrp="1"/>
          </p:cNvSpPr>
          <p:nvPr>
            <p:ph type="title"/>
          </p:nvPr>
        </p:nvSpPr>
        <p:spPr/>
        <p:txBody>
          <a:bodyPr/>
          <a:lstStyle/>
          <a:p>
            <a:pPr eaLnBrk="1" hangingPunct="1"/>
            <a:r>
              <a:rPr lang="ja-JP" altLang="en-US" sz="3200" b="1">
                <a:ln>
                  <a:noFill/>
                </a:ln>
                <a:solidFill>
                  <a:srgbClr val="7030A0"/>
                </a:solidFill>
              </a:rPr>
              <a:t>片方の乳房の拒否</a:t>
            </a:r>
          </a:p>
        </p:txBody>
      </p:sp>
      <p:sp>
        <p:nvSpPr>
          <p:cNvPr id="162819" name="コンテンツ プレースホルダ 2"/>
          <p:cNvSpPr>
            <a:spLocks noGrp="1"/>
          </p:cNvSpPr>
          <p:nvPr>
            <p:ph idx="1"/>
          </p:nvPr>
        </p:nvSpPr>
        <p:spPr>
          <a:xfrm>
            <a:off x="533400" y="1557338"/>
            <a:ext cx="8001000" cy="4525962"/>
          </a:xfrm>
        </p:spPr>
        <p:txBody>
          <a:bodyPr/>
          <a:lstStyle/>
          <a:p>
            <a:pPr eaLnBrk="1" hangingPunct="1">
              <a:spcAft>
                <a:spcPts val="1800"/>
              </a:spcAft>
            </a:pPr>
            <a:r>
              <a:rPr lang="ja-JP" altLang="en-US" sz="2800">
                <a:solidFill>
                  <a:schemeClr val="bg1"/>
                </a:solidFill>
                <a:latin typeface="HG丸ｺﾞｼｯｸM-PRO" charset="-128"/>
              </a:rPr>
              <a:t>片方の乳房から充分飲めて満足しもう片方の乳房を拒否することがある</a:t>
            </a:r>
            <a:endParaRPr lang="en-US" altLang="ja-JP" sz="2800">
              <a:solidFill>
                <a:schemeClr val="bg1"/>
              </a:solidFill>
              <a:latin typeface="HG丸ｺﾞｼｯｸM-PRO" charset="-128"/>
            </a:endParaRPr>
          </a:p>
          <a:p>
            <a:pPr eaLnBrk="1" hangingPunct="1">
              <a:spcAft>
                <a:spcPts val="1800"/>
              </a:spcAft>
            </a:pPr>
            <a:r>
              <a:rPr lang="ja-JP" altLang="en-US" sz="2800">
                <a:solidFill>
                  <a:schemeClr val="bg1"/>
                </a:solidFill>
                <a:latin typeface="HG丸ｺﾞｼｯｸM-PRO" charset="-128"/>
              </a:rPr>
              <a:t>赤ちゃんはずっと同じ体勢でいると痛いのかもしれない</a:t>
            </a:r>
            <a:endParaRPr lang="en-US" altLang="ja-JP" sz="2800">
              <a:solidFill>
                <a:schemeClr val="bg1"/>
              </a:solidFill>
              <a:latin typeface="HG丸ｺﾞｼｯｸM-PRO" charset="-128"/>
            </a:endParaRPr>
          </a:p>
          <a:p>
            <a:pPr eaLnBrk="1" hangingPunct="1">
              <a:spcAft>
                <a:spcPts val="1800"/>
              </a:spcAft>
            </a:pPr>
            <a:r>
              <a:rPr lang="ja-JP" altLang="en-US" sz="2800">
                <a:solidFill>
                  <a:schemeClr val="bg1"/>
                </a:solidFill>
                <a:latin typeface="HG丸ｺﾞｼｯｸM-PRO" charset="-128"/>
              </a:rPr>
              <a:t>左右で乳汁分泌が違っていたり</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片方の乳房が緊満していたりするのに気づいて嫌がっているのかもかもしれない</a:t>
            </a:r>
            <a:endParaRPr lang="en-US" altLang="ja-JP" sz="2800">
              <a:solidFill>
                <a:schemeClr val="bg1"/>
              </a:solidFill>
              <a:latin typeface="HG丸ｺﾞｼｯｸM-PRO" charset="-128"/>
            </a:endParaRPr>
          </a:p>
          <a:p>
            <a:pPr eaLnBrk="1" hangingPunct="1">
              <a:spcAft>
                <a:spcPts val="1800"/>
              </a:spcAft>
            </a:pPr>
            <a:endParaRPr lang="en-US" altLang="ja-JP" sz="2800">
              <a:solidFill>
                <a:schemeClr val="bg1"/>
              </a:solidFill>
              <a:latin typeface="HG丸ｺﾞｼｯｸM-PRO" charset="-128"/>
            </a:endParaRPr>
          </a:p>
          <a:p>
            <a:pPr eaLnBrk="1" hangingPunct="1">
              <a:spcAft>
                <a:spcPts val="1800"/>
              </a:spcAft>
            </a:pPr>
            <a:endParaRPr lang="ja-JP" altLang="en-US" sz="2800">
              <a:solidFill>
                <a:schemeClr val="bg1"/>
              </a:solidFill>
              <a:latin typeface="HG丸ｺﾞｼｯｸM-PRO" charset="-128"/>
            </a:endParaRPr>
          </a:p>
        </p:txBody>
      </p:sp>
      <p:sp>
        <p:nvSpPr>
          <p:cNvPr id="162820" name="スライド番号プレースホルダ 3"/>
          <p:cNvSpPr>
            <a:spLocks noGrp="1"/>
          </p:cNvSpPr>
          <p:nvPr>
            <p:ph type="sldNum" sz="quarter" idx="12"/>
          </p:nvPr>
        </p:nvSpPr>
        <p:spPr bwMode="auto">
          <a:noFill/>
          <a:ln>
            <a:miter lim="800000"/>
            <a:headEnd/>
            <a:tailEnd/>
          </a:ln>
        </p:spPr>
        <p:txBody>
          <a:bodyPr/>
          <a:lstStyle/>
          <a:p>
            <a:fld id="{5F85BB0B-332B-494A-BB90-77D58BA0A79B}" type="slidenum">
              <a:rPr lang="ja-JP" altLang="en-US" smtClean="0"/>
              <a:pPr/>
              <a:t>74</a:t>
            </a:fld>
            <a:endParaRPr lang="ja-JP" altLang="en-US" smtClean="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4866" name="タイトル 1"/>
          <p:cNvSpPr>
            <a:spLocks noGrp="1"/>
          </p:cNvSpPr>
          <p:nvPr>
            <p:ph type="title"/>
          </p:nvPr>
        </p:nvSpPr>
        <p:spPr>
          <a:xfrm>
            <a:off x="928688" y="333375"/>
            <a:ext cx="7358062" cy="571500"/>
          </a:xfrm>
        </p:spPr>
        <p:txBody>
          <a:bodyPr/>
          <a:lstStyle/>
          <a:p>
            <a:pPr eaLnBrk="1" hangingPunct="1"/>
            <a:r>
              <a:rPr lang="ja-JP" altLang="en-US" sz="3200" b="1">
                <a:ln>
                  <a:noFill/>
                </a:ln>
                <a:solidFill>
                  <a:srgbClr val="7030A0"/>
                </a:solidFill>
              </a:rPr>
              <a:t>哺乳を嫌がるときの対応</a:t>
            </a:r>
          </a:p>
        </p:txBody>
      </p:sp>
      <p:sp>
        <p:nvSpPr>
          <p:cNvPr id="164867" name="コンテンツ プレースホルダ 2"/>
          <p:cNvSpPr>
            <a:spLocks noGrp="1"/>
          </p:cNvSpPr>
          <p:nvPr>
            <p:ph idx="1"/>
          </p:nvPr>
        </p:nvSpPr>
        <p:spPr>
          <a:xfrm>
            <a:off x="392113" y="1052513"/>
            <a:ext cx="8429625" cy="5357812"/>
          </a:xfrm>
        </p:spPr>
        <p:txBody>
          <a:bodyPr/>
          <a:lstStyle/>
          <a:p>
            <a:pPr eaLnBrk="1" hangingPunct="1"/>
            <a:r>
              <a:rPr lang="ja-JP" altLang="en-US" sz="2800">
                <a:solidFill>
                  <a:schemeClr val="bg1"/>
                </a:solidFill>
                <a:latin typeface="HG丸ｺﾞｼｯｸM-PRO" charset="-128"/>
              </a:rPr>
              <a:t>可能なら原因を取り除くか治療</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母親が適切に抱き充分に吸着できる支援</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速すぎる乳汁の出</a:t>
            </a:r>
            <a:r>
              <a:rPr lang="en-US" altLang="ja-JP">
                <a:solidFill>
                  <a:schemeClr val="bg1"/>
                </a:solidFill>
                <a:latin typeface="HG丸ｺﾞｼｯｸM-PRO" charset="-128"/>
              </a:rPr>
              <a:t>/</a:t>
            </a:r>
            <a:r>
              <a:rPr lang="ja-JP" altLang="en-US">
                <a:solidFill>
                  <a:schemeClr val="bg1"/>
                </a:solidFill>
                <a:latin typeface="HG丸ｺﾞｼｯｸM-PRO" charset="-128"/>
              </a:rPr>
              <a:t>強い緊満の場合は授乳前に少し搾乳する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口の痛みや鵞口瘡を治療</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赤ちゃんの疼痛を軽減</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赤ちゃんの外傷</a:t>
            </a:r>
            <a:r>
              <a:rPr lang="en-US" altLang="ja-JP">
                <a:solidFill>
                  <a:schemeClr val="bg1"/>
                </a:solidFill>
                <a:latin typeface="HG丸ｺﾞｼｯｸM-PRO" charset="-128"/>
              </a:rPr>
              <a:t>: </a:t>
            </a:r>
            <a:r>
              <a:rPr lang="ja-JP" altLang="en-US">
                <a:solidFill>
                  <a:schemeClr val="bg1"/>
                </a:solidFill>
                <a:latin typeface="HG丸ｺﾞｼｯｸM-PRO" charset="-128"/>
              </a:rPr>
              <a:t>痛くない抱き方支援</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人工乳首使用を避け必要ならカップ授乳</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乳房に嫌な味</a:t>
            </a:r>
            <a:r>
              <a:rPr lang="en-US" altLang="ja-JP">
                <a:solidFill>
                  <a:schemeClr val="bg1"/>
                </a:solidFill>
                <a:latin typeface="HG丸ｺﾞｼｯｸM-PRO" charset="-128"/>
              </a:rPr>
              <a:t>/</a:t>
            </a:r>
            <a:r>
              <a:rPr lang="ja-JP" altLang="en-US">
                <a:solidFill>
                  <a:schemeClr val="bg1"/>
                </a:solidFill>
                <a:latin typeface="HG丸ｺﾞｼｯｸM-PRO" charset="-128"/>
              </a:rPr>
              <a:t>においがつく香水などを中止</a:t>
            </a:r>
            <a:endParaRPr lang="en-US" altLang="ja-JP">
              <a:solidFill>
                <a:schemeClr val="bg1"/>
              </a:solidFill>
              <a:latin typeface="HG丸ｺﾞｼｯｸM-PRO" charset="-128"/>
            </a:endParaRPr>
          </a:p>
        </p:txBody>
      </p:sp>
      <p:sp>
        <p:nvSpPr>
          <p:cNvPr id="164868" name="スライド番号プレースホルダ 3"/>
          <p:cNvSpPr>
            <a:spLocks noGrp="1"/>
          </p:cNvSpPr>
          <p:nvPr>
            <p:ph type="sldNum" sz="quarter" idx="12"/>
          </p:nvPr>
        </p:nvSpPr>
        <p:spPr bwMode="auto">
          <a:noFill/>
          <a:ln>
            <a:miter lim="800000"/>
            <a:headEnd/>
            <a:tailEnd/>
          </a:ln>
        </p:spPr>
        <p:txBody>
          <a:bodyPr/>
          <a:lstStyle/>
          <a:p>
            <a:fld id="{704D7913-2C1A-444B-BD23-E9BB5E691D44}" type="slidenum">
              <a:rPr lang="ja-JP" altLang="en-US" smtClean="0"/>
              <a:pPr/>
              <a:t>75</a:t>
            </a:fld>
            <a:endParaRPr lang="ja-JP" altLang="en-US"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6914" name="タイトル 1"/>
          <p:cNvSpPr>
            <a:spLocks noGrp="1"/>
          </p:cNvSpPr>
          <p:nvPr>
            <p:ph type="title"/>
          </p:nvPr>
        </p:nvSpPr>
        <p:spPr>
          <a:xfrm>
            <a:off x="900113" y="188913"/>
            <a:ext cx="7358062" cy="714375"/>
          </a:xfrm>
        </p:spPr>
        <p:txBody>
          <a:bodyPr/>
          <a:lstStyle/>
          <a:p>
            <a:pPr eaLnBrk="1" hangingPunct="1"/>
            <a:r>
              <a:rPr lang="ja-JP" altLang="en-US" sz="3200" b="1">
                <a:ln>
                  <a:noFill/>
                </a:ln>
                <a:solidFill>
                  <a:srgbClr val="7030A0"/>
                </a:solidFill>
              </a:rPr>
              <a:t>乳房を心地よい場に</a:t>
            </a:r>
          </a:p>
        </p:txBody>
      </p:sp>
      <p:sp>
        <p:nvSpPr>
          <p:cNvPr id="166915" name="コンテンツ プレースホルダ 2"/>
          <p:cNvSpPr>
            <a:spLocks noGrp="1"/>
          </p:cNvSpPr>
          <p:nvPr>
            <p:ph idx="1"/>
          </p:nvPr>
        </p:nvSpPr>
        <p:spPr>
          <a:xfrm>
            <a:off x="493713" y="1089025"/>
            <a:ext cx="8269287" cy="5616575"/>
          </a:xfrm>
        </p:spPr>
        <p:txBody>
          <a:bodyPr/>
          <a:lstStyle/>
          <a:p>
            <a:pPr eaLnBrk="1" hangingPunct="1"/>
            <a:r>
              <a:rPr lang="ja-JP" altLang="en-US" sz="2400" dirty="0">
                <a:solidFill>
                  <a:schemeClr val="bg1"/>
                </a:solidFill>
                <a:latin typeface="HG丸ｺﾞｼｯｸM-PRO" charset="-128"/>
              </a:rPr>
              <a:t>最初の肌と肌のふれあい</a:t>
            </a:r>
            <a:r>
              <a:rPr lang="en-US" altLang="ja-JP" sz="2400" dirty="0">
                <a:solidFill>
                  <a:schemeClr val="bg1"/>
                </a:solidFill>
                <a:latin typeface="HG丸ｺﾞｼｯｸM-PRO" charset="-128"/>
              </a:rPr>
              <a:t>:</a:t>
            </a:r>
          </a:p>
          <a:p>
            <a:pPr indent="342000" eaLnBrk="1" hangingPunct="1">
              <a:buFont typeface="Wingdings" charset="2"/>
              <a:buChar char="ü"/>
            </a:pPr>
            <a:r>
              <a:rPr lang="ja-JP" altLang="en-US" sz="2400" dirty="0">
                <a:solidFill>
                  <a:schemeClr val="bg1"/>
                </a:solidFill>
                <a:latin typeface="HG丸ｺﾞｼｯｸM-PRO" charset="-128"/>
              </a:rPr>
              <a:t>吸着するまでに</a:t>
            </a:r>
            <a:r>
              <a:rPr lang="en-US" altLang="ja-JP" sz="2400" dirty="0">
                <a:solidFill>
                  <a:schemeClr val="bg1"/>
                </a:solidFill>
                <a:latin typeface="HG丸ｺﾞｼｯｸM-PRO" charset="-128"/>
              </a:rPr>
              <a:t>1</a:t>
            </a:r>
            <a:r>
              <a:rPr lang="ja-JP" altLang="en-US" sz="2400" dirty="0">
                <a:solidFill>
                  <a:schemeClr val="bg1"/>
                </a:solidFill>
                <a:latin typeface="HG丸ｺﾞｼｯｸM-PRO" charset="-128"/>
              </a:rPr>
              <a:t>時間以上かかることあり</a:t>
            </a:r>
            <a:endParaRPr lang="en-US" altLang="ja-JP" sz="2400" dirty="0">
              <a:solidFill>
                <a:schemeClr val="bg1"/>
              </a:solidFill>
              <a:latin typeface="HG丸ｺﾞｼｯｸM-PRO" charset="-128"/>
            </a:endParaRPr>
          </a:p>
          <a:p>
            <a:pPr indent="342000" eaLnBrk="1" hangingPunct="1">
              <a:buFont typeface="Wingdings" charset="2"/>
              <a:buChar char="ü"/>
            </a:pPr>
            <a:r>
              <a:rPr lang="ja-JP" altLang="en-US" sz="2400" dirty="0">
                <a:solidFill>
                  <a:schemeClr val="bg1"/>
                </a:solidFill>
                <a:latin typeface="HG丸ｺﾞｼｯｸM-PRO" charset="-128"/>
              </a:rPr>
              <a:t>吸着しないこともある</a:t>
            </a:r>
            <a:endParaRPr lang="en-US" altLang="ja-JP" sz="2400" dirty="0">
              <a:solidFill>
                <a:schemeClr val="bg1"/>
              </a:solidFill>
              <a:latin typeface="HG丸ｺﾞｼｯｸM-PRO" charset="-128"/>
            </a:endParaRPr>
          </a:p>
          <a:p>
            <a:pPr indent="342000" eaLnBrk="1" hangingPunct="1">
              <a:spcAft>
                <a:spcPts val="600"/>
              </a:spcAft>
              <a:buFont typeface="Wingdings" charset="2"/>
              <a:buChar char="ü"/>
            </a:pPr>
            <a:r>
              <a:rPr lang="ja-JP" altLang="en-US" sz="2400" dirty="0">
                <a:solidFill>
                  <a:schemeClr val="bg1"/>
                </a:solidFill>
                <a:latin typeface="HG丸ｺﾞｼｯｸM-PRO" charset="-128"/>
              </a:rPr>
              <a:t>赤ちゃんが空腹ではないときに</a:t>
            </a:r>
            <a:r>
              <a:rPr lang="en-US" altLang="ja-JP" sz="2400" dirty="0">
                <a:solidFill>
                  <a:schemeClr val="bg1"/>
                </a:solidFill>
                <a:latin typeface="HG丸ｺﾞｼｯｸM-PRO" charset="-128"/>
              </a:rPr>
              <a:t>,</a:t>
            </a:r>
            <a:r>
              <a:rPr lang="ja-JP" altLang="en-US" sz="2400" dirty="0">
                <a:solidFill>
                  <a:schemeClr val="bg1"/>
                </a:solidFill>
                <a:latin typeface="HG丸ｺﾞｼｯｸM-PRO" charset="-128"/>
              </a:rPr>
              <a:t>静かな環境で</a:t>
            </a:r>
            <a:endParaRPr lang="en-US" altLang="ja-JP" sz="2400" dirty="0" smtClean="0">
              <a:solidFill>
                <a:schemeClr val="bg1"/>
              </a:solidFill>
              <a:latin typeface="HG丸ｺﾞｼｯｸM-PRO" charset="-128"/>
            </a:endParaRPr>
          </a:p>
          <a:p>
            <a:pPr indent="342000" eaLnBrk="1" hangingPunct="1">
              <a:spcAft>
                <a:spcPts val="600"/>
              </a:spcAft>
              <a:buFont typeface="Wingdings" charset="2"/>
              <a:buNone/>
            </a:pPr>
            <a:r>
              <a:rPr lang="ja-JP" altLang="en-US" sz="2400" dirty="0" smtClean="0">
                <a:solidFill>
                  <a:schemeClr val="bg1"/>
                </a:solidFill>
                <a:latin typeface="HG丸ｺﾞｼｯｸM-PRO" charset="-128"/>
              </a:rPr>
              <a:t>⇒</a:t>
            </a:r>
            <a:r>
              <a:rPr lang="en-US" altLang="ja-JP" sz="2400" dirty="0" smtClean="0">
                <a:solidFill>
                  <a:schemeClr val="bg1"/>
                </a:solidFill>
                <a:latin typeface="HG丸ｺﾞｼｯｸM-PRO" charset="-128"/>
              </a:rPr>
              <a:t> </a:t>
            </a:r>
            <a:r>
              <a:rPr lang="ja-JP" altLang="en-US" sz="2400" dirty="0">
                <a:solidFill>
                  <a:schemeClr val="bg1"/>
                </a:solidFill>
                <a:latin typeface="HG丸ｺﾞｼｯｸM-PRO" charset="-128"/>
              </a:rPr>
              <a:t>乳房を心地よい場所と感じるために役立つ</a:t>
            </a:r>
            <a:r>
              <a:rPr lang="en-US" altLang="ja-JP" sz="2400" dirty="0">
                <a:solidFill>
                  <a:schemeClr val="bg1"/>
                </a:solidFill>
                <a:latin typeface="HG丸ｺﾞｼｯｸM-PRO" charset="-128"/>
              </a:rPr>
              <a:t>. </a:t>
            </a:r>
            <a:r>
              <a:rPr lang="ja-JP" altLang="en-US" sz="2400" dirty="0">
                <a:solidFill>
                  <a:schemeClr val="bg1"/>
                </a:solidFill>
                <a:latin typeface="HG丸ｺﾞｼｯｸM-PRO" charset="-128"/>
              </a:rPr>
              <a:t>その後</a:t>
            </a:r>
            <a:r>
              <a:rPr lang="en-US" altLang="ja-JP" sz="2400" dirty="0">
                <a:solidFill>
                  <a:schemeClr val="bg1"/>
                </a:solidFill>
                <a:latin typeface="HG丸ｺﾞｼｯｸM-PRO" charset="-128"/>
              </a:rPr>
              <a:t>,</a:t>
            </a:r>
            <a:r>
              <a:rPr lang="ja-JP" altLang="en-US" sz="2400" dirty="0">
                <a:solidFill>
                  <a:schemeClr val="bg1"/>
                </a:solidFill>
                <a:latin typeface="HG丸ｺﾞｼｯｸM-PRO" charset="-128"/>
              </a:rPr>
              <a:t>赤ちゃんは乳房を探索し準備ができたら吸啜</a:t>
            </a:r>
            <a:endParaRPr lang="en-US" altLang="ja-JP" sz="2400" dirty="0">
              <a:solidFill>
                <a:schemeClr val="bg1"/>
              </a:solidFill>
              <a:latin typeface="HG丸ｺﾞｼｯｸM-PRO" charset="-128"/>
            </a:endParaRPr>
          </a:p>
          <a:p>
            <a:pPr eaLnBrk="1" hangingPunct="1"/>
            <a:r>
              <a:rPr lang="ja-JP" altLang="en-US" sz="2400" dirty="0">
                <a:solidFill>
                  <a:schemeClr val="bg1"/>
                </a:solidFill>
                <a:latin typeface="HG丸ｺﾞｼｯｸM-PRO" charset="-128"/>
              </a:rPr>
              <a:t>泣いている赤ちゃんを無理やり乳房に向かわせてはいけない</a:t>
            </a:r>
            <a:endParaRPr lang="en-US" altLang="ja-JP" sz="2400" dirty="0">
              <a:solidFill>
                <a:schemeClr val="bg1"/>
              </a:solidFill>
              <a:latin typeface="HG丸ｺﾞｼｯｸM-PRO" charset="-128"/>
            </a:endParaRPr>
          </a:p>
          <a:p>
            <a:pPr eaLnBrk="1" hangingPunct="1">
              <a:spcAft>
                <a:spcPts val="600"/>
              </a:spcAft>
              <a:buFont typeface="Wingdings" charset="2"/>
              <a:buNone/>
            </a:pPr>
            <a:r>
              <a:rPr lang="ja-JP" altLang="en-US" sz="2400" dirty="0" smtClean="0">
                <a:solidFill>
                  <a:schemeClr val="bg1"/>
                </a:solidFill>
                <a:latin typeface="HG丸ｺﾞｼｯｸM-PRO" charset="-128"/>
              </a:rPr>
              <a:t>　</a:t>
            </a:r>
            <a:r>
              <a:rPr lang="en-US" altLang="ja-JP" sz="2400" smtClean="0">
                <a:solidFill>
                  <a:schemeClr val="bg1"/>
                </a:solidFill>
                <a:latin typeface="HG丸ｺﾞｼｯｸM-PRO" charset="-128"/>
              </a:rPr>
              <a:t>    </a:t>
            </a:r>
            <a:r>
              <a:rPr lang="ja-JP" altLang="en-US" sz="2400" smtClean="0">
                <a:solidFill>
                  <a:schemeClr val="bg1"/>
                </a:solidFill>
                <a:latin typeface="HG丸ｺﾞｼｯｸM-PRO" charset="-128"/>
              </a:rPr>
              <a:t>⇒</a:t>
            </a:r>
            <a:r>
              <a:rPr lang="en-US" altLang="ja-JP" sz="2400" dirty="0" smtClean="0">
                <a:solidFill>
                  <a:schemeClr val="bg1"/>
                </a:solidFill>
                <a:latin typeface="HG丸ｺﾞｼｯｸM-PRO" charset="-128"/>
              </a:rPr>
              <a:t> </a:t>
            </a:r>
            <a:r>
              <a:rPr lang="ja-JP" altLang="en-US" sz="2400" dirty="0">
                <a:solidFill>
                  <a:schemeClr val="bg1"/>
                </a:solidFill>
                <a:latin typeface="HG丸ｺﾞｼｯｸM-PRO" charset="-128"/>
              </a:rPr>
              <a:t>赤ちゃんにとって乳房を心地よく感じるように</a:t>
            </a:r>
            <a:endParaRPr lang="en-US" altLang="ja-JP" sz="2400" dirty="0">
              <a:solidFill>
                <a:schemeClr val="bg1"/>
              </a:solidFill>
              <a:latin typeface="HG丸ｺﾞｼｯｸM-PRO" charset="-128"/>
            </a:endParaRPr>
          </a:p>
          <a:p>
            <a:pPr eaLnBrk="1" hangingPunct="1">
              <a:spcAft>
                <a:spcPts val="600"/>
              </a:spcAft>
            </a:pPr>
            <a:r>
              <a:rPr lang="ja-JP" altLang="en-US" sz="2400" dirty="0">
                <a:solidFill>
                  <a:schemeClr val="bg1"/>
                </a:solidFill>
                <a:latin typeface="HG丸ｺﾞｼｯｸM-PRO" charset="-128"/>
              </a:rPr>
              <a:t>直接授乳を楽しいと感じるようになるまでの間搾乳してカップ授乳をする必要があることもある</a:t>
            </a:r>
          </a:p>
          <a:p>
            <a:pPr eaLnBrk="1" hangingPunct="1">
              <a:spcAft>
                <a:spcPts val="600"/>
              </a:spcAft>
            </a:pPr>
            <a:endParaRPr lang="en-US" altLang="ja-JP" sz="2400" dirty="0">
              <a:solidFill>
                <a:schemeClr val="bg1"/>
              </a:solidFill>
              <a:latin typeface="HG丸ｺﾞｼｯｸM-PRO" charset="-128"/>
            </a:endParaRPr>
          </a:p>
          <a:p>
            <a:pPr eaLnBrk="1" hangingPunct="1">
              <a:spcAft>
                <a:spcPts val="600"/>
              </a:spcAft>
              <a:buFont typeface="Wingdings" charset="2"/>
              <a:buNone/>
            </a:pPr>
            <a:endParaRPr lang="ja-JP" altLang="en-US" sz="2400" dirty="0">
              <a:solidFill>
                <a:schemeClr val="bg1"/>
              </a:solidFill>
              <a:latin typeface="HG丸ｺﾞｼｯｸM-PRO" charset="-128"/>
            </a:endParaRPr>
          </a:p>
        </p:txBody>
      </p:sp>
      <p:sp>
        <p:nvSpPr>
          <p:cNvPr id="166916" name="スライド番号プレースホルダ 3"/>
          <p:cNvSpPr>
            <a:spLocks noGrp="1"/>
          </p:cNvSpPr>
          <p:nvPr>
            <p:ph type="sldNum" sz="quarter" idx="12"/>
          </p:nvPr>
        </p:nvSpPr>
        <p:spPr bwMode="auto">
          <a:noFill/>
          <a:ln>
            <a:miter lim="800000"/>
            <a:headEnd/>
            <a:tailEnd/>
          </a:ln>
        </p:spPr>
        <p:txBody>
          <a:bodyPr/>
          <a:lstStyle/>
          <a:p>
            <a:fld id="{77E73A90-49A6-8F4A-9BC2-05AE00EE4047}" type="slidenum">
              <a:rPr lang="ja-JP" altLang="en-US" smtClean="0"/>
              <a:pPr/>
              <a:t>76</a:t>
            </a:fld>
            <a:endParaRPr lang="ja-JP" altLang="en-US" smtClean="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8962" name="タイトル 1"/>
          <p:cNvSpPr>
            <a:spLocks noGrp="1"/>
          </p:cNvSpPr>
          <p:nvPr>
            <p:ph type="title"/>
          </p:nvPr>
        </p:nvSpPr>
        <p:spPr>
          <a:xfrm>
            <a:off x="571500" y="357188"/>
            <a:ext cx="8001000" cy="571500"/>
          </a:xfrm>
        </p:spPr>
        <p:txBody>
          <a:bodyPr/>
          <a:lstStyle/>
          <a:p>
            <a:pPr eaLnBrk="1" hangingPunct="1"/>
            <a:r>
              <a:rPr lang="ja-JP" altLang="en-US" sz="3200" b="1">
                <a:ln>
                  <a:noFill/>
                </a:ln>
                <a:solidFill>
                  <a:srgbClr val="7030A0"/>
                </a:solidFill>
              </a:rPr>
              <a:t>哺乳を嫌がらないような予防</a:t>
            </a:r>
          </a:p>
        </p:txBody>
      </p:sp>
      <p:sp>
        <p:nvSpPr>
          <p:cNvPr id="168963" name="コンテンツ プレースホルダ 2"/>
          <p:cNvSpPr>
            <a:spLocks noGrp="1"/>
          </p:cNvSpPr>
          <p:nvPr>
            <p:ph idx="1"/>
          </p:nvPr>
        </p:nvSpPr>
        <p:spPr>
          <a:xfrm>
            <a:off x="428625" y="1196975"/>
            <a:ext cx="8143875" cy="5072063"/>
          </a:xfrm>
        </p:spPr>
        <p:txBody>
          <a:bodyPr/>
          <a:lstStyle/>
          <a:p>
            <a:pPr eaLnBrk="1" hangingPunct="1"/>
            <a:r>
              <a:rPr lang="ja-JP" altLang="en-US" sz="2800">
                <a:solidFill>
                  <a:schemeClr val="bg1"/>
                </a:solidFill>
                <a:latin typeface="HG丸ｺﾞｼｯｸM-PRO" charset="-128"/>
              </a:rPr>
              <a:t>多くの乳房拒否の例は予防できる</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早期から頻繁に肌と肌のふれあいを行うと</a:t>
            </a:r>
            <a:r>
              <a:rPr lang="en-US" altLang="ja-JP">
                <a:solidFill>
                  <a:schemeClr val="bg1"/>
                </a:solidFill>
                <a:latin typeface="HG丸ｺﾞｼｯｸM-PRO" charset="-128"/>
              </a:rPr>
              <a:t>,</a:t>
            </a:r>
            <a:r>
              <a:rPr lang="ja-JP" altLang="en-US">
                <a:solidFill>
                  <a:schemeClr val="bg1"/>
                </a:solidFill>
                <a:latin typeface="HG丸ｺﾞｼｯｸM-PRO" charset="-128"/>
              </a:rPr>
              <a:t>最初の数時間で乳房の上が安心な場所だと赤ちゃんが認識できる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静かで急かされない環境で</a:t>
            </a:r>
            <a:r>
              <a:rPr lang="en-US" altLang="ja-JP">
                <a:solidFill>
                  <a:schemeClr val="bg1"/>
                </a:solidFill>
                <a:latin typeface="HG丸ｺﾞｼｯｸM-PRO" charset="-128"/>
              </a:rPr>
              <a:t>,</a:t>
            </a:r>
            <a:r>
              <a:rPr lang="ja-JP" altLang="en-US">
                <a:solidFill>
                  <a:schemeClr val="bg1"/>
                </a:solidFill>
                <a:latin typeface="HG丸ｺﾞｼｯｸM-PRO" charset="-128"/>
              </a:rPr>
              <a:t>母親が授乳姿勢や吸着のコツを覚えるよう支援する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赤ちゃんが直接乳房から飲めるようになるまで忍耐強く待つ</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やさしくゆったりと（自信をもって）赤ちゃんのお世話をする</a:t>
            </a:r>
          </a:p>
        </p:txBody>
      </p:sp>
      <p:sp>
        <p:nvSpPr>
          <p:cNvPr id="168964" name="スライド番号プレースホルダ 3"/>
          <p:cNvSpPr>
            <a:spLocks noGrp="1"/>
          </p:cNvSpPr>
          <p:nvPr>
            <p:ph type="sldNum" sz="quarter" idx="12"/>
          </p:nvPr>
        </p:nvSpPr>
        <p:spPr bwMode="auto">
          <a:noFill/>
          <a:ln>
            <a:miter lim="800000"/>
            <a:headEnd/>
            <a:tailEnd/>
          </a:ln>
        </p:spPr>
        <p:txBody>
          <a:bodyPr/>
          <a:lstStyle/>
          <a:p>
            <a:fld id="{4105DFA0-A60E-504C-9B26-EA7ADEA547F7}" type="slidenum">
              <a:rPr lang="ja-JP" altLang="en-US" smtClean="0"/>
              <a:pPr/>
              <a:t>77</a:t>
            </a:fld>
            <a:endParaRPr lang="ja-JP" altLang="en-US" smtClean="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1010" name="タイトル 1"/>
          <p:cNvSpPr>
            <a:spLocks noGrp="1"/>
          </p:cNvSpPr>
          <p:nvPr>
            <p:ph type="title"/>
          </p:nvPr>
        </p:nvSpPr>
        <p:spPr>
          <a:xfrm>
            <a:off x="971550" y="260350"/>
            <a:ext cx="7358063" cy="714375"/>
          </a:xfrm>
        </p:spPr>
        <p:txBody>
          <a:bodyPr/>
          <a:lstStyle/>
          <a:p>
            <a:pPr eaLnBrk="1" hangingPunct="1"/>
            <a:r>
              <a:rPr lang="en-US" altLang="ja-JP" sz="3200" b="1">
                <a:ln>
                  <a:noFill/>
                </a:ln>
                <a:solidFill>
                  <a:srgbClr val="7030A0"/>
                </a:solidFill>
                <a:latin typeface="HG丸ｺﾞｼｯｸM-PRO" charset="-128"/>
              </a:rPr>
              <a:t>Take-Home Messages</a:t>
            </a:r>
            <a:endParaRPr lang="ja-JP" altLang="en-US" sz="3200" b="1">
              <a:ln>
                <a:noFill/>
              </a:ln>
              <a:solidFill>
                <a:srgbClr val="7030A0"/>
              </a:solidFill>
              <a:latin typeface="HG丸ｺﾞｼｯｸM-PRO" charset="-128"/>
            </a:endParaRPr>
          </a:p>
        </p:txBody>
      </p:sp>
      <p:sp>
        <p:nvSpPr>
          <p:cNvPr id="171011" name="コンテンツ プレースホルダ 2"/>
          <p:cNvSpPr>
            <a:spLocks noGrp="1"/>
          </p:cNvSpPr>
          <p:nvPr>
            <p:ph idx="1"/>
          </p:nvPr>
        </p:nvSpPr>
        <p:spPr>
          <a:xfrm>
            <a:off x="539750" y="765175"/>
            <a:ext cx="8001000" cy="5691188"/>
          </a:xfrm>
        </p:spPr>
        <p:txBody>
          <a:bodyPr/>
          <a:lstStyle/>
          <a:p>
            <a:pPr eaLnBrk="1" hangingPunct="1"/>
            <a:r>
              <a:rPr lang="ja-JP" altLang="en-US" sz="2800">
                <a:solidFill>
                  <a:schemeClr val="bg1"/>
                </a:solidFill>
                <a:latin typeface="HG丸ｺﾞｼｯｸM-PRO" charset="-128"/>
              </a:rPr>
              <a:t>授乳姿勢</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母親も援助者も楽な姿勢、ゆったりリラックスして行う</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赤ちゃんの体勢は</a:t>
            </a:r>
            <a:r>
              <a:rPr lang="ja-JP" altLang="en-US" smtClean="0">
                <a:solidFill>
                  <a:schemeClr val="bg1"/>
                </a:solidFill>
                <a:latin typeface="HG丸ｺﾞｼｯｸM-PRO" charset="-128"/>
              </a:rPr>
              <a:t>一直線</a:t>
            </a:r>
            <a:endParaRPr lang="en-US" altLang="ja-JP" smtClean="0">
              <a:solidFill>
                <a:schemeClr val="bg1"/>
              </a:solidFill>
              <a:latin typeface="HG丸ｺﾞｼｯｸM-PRO" charset="-128"/>
            </a:endParaRPr>
          </a:p>
          <a:p>
            <a:pPr eaLnBrk="1" hangingPunct="1">
              <a:buClr>
                <a:srgbClr val="C00000"/>
              </a:buClr>
            </a:pPr>
            <a:r>
              <a:rPr lang="ja-JP" altLang="en-US" sz="2800">
                <a:solidFill>
                  <a:schemeClr val="bg1"/>
                </a:solidFill>
                <a:latin typeface="HG丸ｺﾞｼｯｸM-PRO" charset="-128"/>
              </a:rPr>
              <a:t>直接授乳のアセスメント</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観察（母親と赤ちゃんの全体の様子</a:t>
            </a:r>
            <a:r>
              <a:rPr lang="en-US" altLang="ja-JP">
                <a:solidFill>
                  <a:schemeClr val="bg1"/>
                </a:solidFill>
                <a:latin typeface="HG丸ｺﾞｼｯｸM-PRO" charset="-128"/>
              </a:rPr>
              <a:t>/</a:t>
            </a:r>
            <a:r>
              <a:rPr lang="ja-JP" altLang="en-US">
                <a:solidFill>
                  <a:schemeClr val="bg1"/>
                </a:solidFill>
                <a:latin typeface="HG丸ｺﾞｼｯｸM-PRO" charset="-128"/>
              </a:rPr>
              <a:t>乳房</a:t>
            </a:r>
            <a:r>
              <a:rPr lang="en-US" altLang="ja-JP">
                <a:solidFill>
                  <a:schemeClr val="bg1"/>
                </a:solidFill>
                <a:latin typeface="HG丸ｺﾞｼｯｸM-PRO" charset="-128"/>
              </a:rPr>
              <a:t>/</a:t>
            </a:r>
            <a:r>
              <a:rPr lang="ja-JP" altLang="en-US">
                <a:solidFill>
                  <a:schemeClr val="bg1"/>
                </a:solidFill>
                <a:latin typeface="HG丸ｺﾞｼｯｸM-PRO" charset="-128"/>
              </a:rPr>
              <a:t>赤ちゃんの体勢</a:t>
            </a:r>
            <a:r>
              <a:rPr lang="en-US" altLang="ja-JP">
                <a:solidFill>
                  <a:schemeClr val="bg1"/>
                </a:solidFill>
                <a:latin typeface="HG丸ｺﾞｼｯｸM-PRO" charset="-128"/>
              </a:rPr>
              <a:t>/</a:t>
            </a:r>
            <a:r>
              <a:rPr lang="ja-JP" altLang="en-US">
                <a:solidFill>
                  <a:schemeClr val="bg1"/>
                </a:solidFill>
                <a:latin typeface="HG丸ｺﾞｼｯｸM-PRO" charset="-128"/>
              </a:rPr>
              <a:t>吸着</a:t>
            </a:r>
            <a:r>
              <a:rPr lang="en-US" altLang="ja-JP">
                <a:solidFill>
                  <a:schemeClr val="bg1"/>
                </a:solidFill>
                <a:latin typeface="HG丸ｺﾞｼｯｸM-PRO" charset="-128"/>
              </a:rPr>
              <a:t>/</a:t>
            </a:r>
            <a:r>
              <a:rPr lang="ja-JP" altLang="en-US">
                <a:solidFill>
                  <a:schemeClr val="bg1"/>
                </a:solidFill>
                <a:latin typeface="HG丸ｺﾞｼｯｸM-PRO" charset="-128"/>
              </a:rPr>
              <a:t>哺乳）</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母親に授乳の感じを聞く</a:t>
            </a:r>
            <a:endParaRPr lang="en-US" altLang="ja-JP">
              <a:solidFill>
                <a:schemeClr val="bg1"/>
              </a:solidFill>
              <a:latin typeface="HG丸ｺﾞｼｯｸM-PRO" charset="-128"/>
            </a:endParaRPr>
          </a:p>
          <a:p>
            <a:pPr eaLnBrk="1" hangingPunct="1">
              <a:buClr>
                <a:srgbClr val="C00000"/>
              </a:buClr>
            </a:pPr>
            <a:r>
              <a:rPr lang="ja-JP" altLang="en-US" sz="2800">
                <a:solidFill>
                  <a:schemeClr val="bg1"/>
                </a:solidFill>
                <a:latin typeface="HG丸ｺﾞｼｯｸM-PRO" charset="-128"/>
              </a:rPr>
              <a:t>吸着がむずかしいとき</a:t>
            </a:r>
            <a:r>
              <a:rPr lang="en-US" altLang="ja-JP" sz="2800">
                <a:solidFill>
                  <a:schemeClr val="bg1"/>
                </a:solidFill>
                <a:latin typeface="HG丸ｺﾞｼｯｸM-PRO" charset="-128"/>
              </a:rPr>
              <a:t>:</a:t>
            </a:r>
          </a:p>
          <a:p>
            <a:pPr lvl="1" eaLnBrk="1" hangingPunct="1">
              <a:buClr>
                <a:srgbClr val="C00000"/>
              </a:buClr>
              <a:buFont typeface="Wingdings" charset="2"/>
              <a:buChar char="ü"/>
            </a:pPr>
            <a:r>
              <a:rPr lang="ja-JP" altLang="en-US">
                <a:solidFill>
                  <a:schemeClr val="bg1"/>
                </a:solidFill>
                <a:latin typeface="HG丸ｺﾞｼｯｸM-PRO" charset="-128"/>
              </a:rPr>
              <a:t>赤ちゃんが乳房に向かっていき吸う</a:t>
            </a:r>
            <a:r>
              <a:rPr lang="ja-JP" altLang="en-US" smtClean="0">
                <a:solidFill>
                  <a:schemeClr val="bg1"/>
                </a:solidFill>
                <a:latin typeface="HG丸ｺﾞｼｯｸM-PRO" charset="-128"/>
              </a:rPr>
              <a:t>かを観察</a:t>
            </a:r>
            <a:r>
              <a:rPr lang="en-US" altLang="ja-JP">
                <a:solidFill>
                  <a:schemeClr val="bg1"/>
                </a:solidFill>
                <a:latin typeface="HG丸ｺﾞｼｯｸM-PRO" charset="-128"/>
              </a:rPr>
              <a:t>/</a:t>
            </a:r>
            <a:r>
              <a:rPr lang="ja-JP" altLang="en-US">
                <a:solidFill>
                  <a:schemeClr val="bg1"/>
                </a:solidFill>
                <a:latin typeface="HG丸ｺﾞｼｯｸM-PRO" charset="-128"/>
              </a:rPr>
              <a:t>自由回答方式で理由を探す</a:t>
            </a:r>
            <a:endParaRPr lang="en-US" altLang="ja-JP">
              <a:solidFill>
                <a:schemeClr val="bg1"/>
              </a:solidFill>
              <a:latin typeface="HG丸ｺﾞｼｯｸM-PRO" charset="-128"/>
            </a:endParaRPr>
          </a:p>
          <a:p>
            <a:pPr lvl="2" eaLnBrk="1" hangingPunct="1">
              <a:buClr>
                <a:srgbClr val="C00000"/>
              </a:buClr>
              <a:buFont typeface="Wingdings" charset="2"/>
              <a:buChar char="ü"/>
            </a:pPr>
            <a:endParaRPr lang="en-US" altLang="ja-JP" sz="2800">
              <a:solidFill>
                <a:schemeClr val="bg1"/>
              </a:solidFill>
              <a:latin typeface="HG丸ｺﾞｼｯｸM-PRO" charset="-128"/>
            </a:endParaRPr>
          </a:p>
        </p:txBody>
      </p:sp>
      <p:sp>
        <p:nvSpPr>
          <p:cNvPr id="171012" name="スライド番号プレースホルダ 3"/>
          <p:cNvSpPr>
            <a:spLocks noGrp="1"/>
          </p:cNvSpPr>
          <p:nvPr>
            <p:ph type="sldNum" sz="quarter" idx="12"/>
          </p:nvPr>
        </p:nvSpPr>
        <p:spPr bwMode="auto">
          <a:noFill/>
          <a:ln>
            <a:miter lim="800000"/>
            <a:headEnd/>
            <a:tailEnd/>
          </a:ln>
        </p:spPr>
        <p:txBody>
          <a:bodyPr/>
          <a:lstStyle/>
          <a:p>
            <a:fld id="{21089136-EFB0-B44D-A585-B70D65A02394}" type="slidenum">
              <a:rPr lang="ja-JP" altLang="en-US" smtClean="0"/>
              <a:pPr/>
              <a:t>78</a:t>
            </a:fld>
            <a:endParaRPr lang="ja-JP" alt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タイトル 1"/>
          <p:cNvSpPr txBox="1">
            <a:spLocks/>
          </p:cNvSpPr>
          <p:nvPr/>
        </p:nvSpPr>
        <p:spPr bwMode="auto">
          <a:xfrm>
            <a:off x="928688" y="571500"/>
            <a:ext cx="7358062" cy="714375"/>
          </a:xfrm>
          <a:prstGeom prst="rect">
            <a:avLst/>
          </a:prstGeom>
          <a:noFill/>
          <a:ln w="9525">
            <a:noFill/>
            <a:miter lim="800000"/>
            <a:headEnd/>
            <a:tailEnd/>
          </a:ln>
        </p:spPr>
        <p:txBody>
          <a:bodyPr anchor="ctr">
            <a:prstTxWarp prst="textNoShape">
              <a:avLst/>
            </a:prstTxWarp>
          </a:bodyPr>
          <a:lstStyle/>
          <a:p>
            <a:pPr algn="ctr" defTabSz="-13873163" eaLnBrk="1" hangingPunct="1"/>
            <a:r>
              <a:rPr lang="ja-JP" altLang="en-US" sz="3200" b="1" i="1">
                <a:solidFill>
                  <a:srgbClr val="7030A0"/>
                </a:solidFill>
                <a:latin typeface="Century" charset="0"/>
                <a:ea typeface="HG丸ｺﾞｼｯｸM-PRO" charset="-128"/>
                <a:cs typeface="HG丸ｺﾞｼｯｸM-PRO" charset="-128"/>
              </a:rPr>
              <a:t>寄りかかり授乳</a:t>
            </a:r>
          </a:p>
        </p:txBody>
      </p:sp>
      <p:pic>
        <p:nvPicPr>
          <p:cNvPr id="29699" name="コンテンツ プレースホルダー 5"/>
          <p:cNvPicPr>
            <a:picLocks noChangeAspect="1"/>
          </p:cNvPicPr>
          <p:nvPr/>
        </p:nvPicPr>
        <p:blipFill>
          <a:blip r:embed="rId2"/>
          <a:srcRect/>
          <a:stretch>
            <a:fillRect/>
          </a:stretch>
        </p:blipFill>
        <p:spPr bwMode="auto">
          <a:xfrm>
            <a:off x="2051050" y="1412875"/>
            <a:ext cx="4902200" cy="4127500"/>
          </a:xfrm>
          <a:prstGeom prst="rect">
            <a:avLst/>
          </a:prstGeom>
          <a:noFill/>
          <a:ln w="9525">
            <a:noFill/>
            <a:miter lim="800000"/>
            <a:headEnd/>
            <a:tailEnd/>
          </a:ln>
        </p:spPr>
      </p:pic>
      <p:sp>
        <p:nvSpPr>
          <p:cNvPr id="29700" name="スライド番号プレースホルダ 4"/>
          <p:cNvSpPr>
            <a:spLocks noGrp="1"/>
          </p:cNvSpPr>
          <p:nvPr>
            <p:ph type="sldNum" sz="quarter" idx="12"/>
          </p:nvPr>
        </p:nvSpPr>
        <p:spPr bwMode="auto">
          <a:noFill/>
          <a:ln>
            <a:miter lim="800000"/>
            <a:headEnd/>
            <a:tailEnd/>
          </a:ln>
        </p:spPr>
        <p:txBody>
          <a:bodyPr/>
          <a:lstStyle/>
          <a:p>
            <a:fld id="{E79D0DF7-9F7B-3B4F-9A4C-A4099EEA854B}" type="slidenum">
              <a:rPr lang="ja-JP" altLang="en-US" smtClean="0"/>
              <a:pPr/>
              <a:t>8</a:t>
            </a:fld>
            <a:endParaRPr lang="ja-JP" alt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タイトル 1"/>
          <p:cNvSpPr>
            <a:spLocks noGrp="1"/>
          </p:cNvSpPr>
          <p:nvPr>
            <p:ph type="title"/>
          </p:nvPr>
        </p:nvSpPr>
        <p:spPr/>
        <p:txBody>
          <a:bodyPr/>
          <a:lstStyle/>
          <a:p>
            <a:pPr eaLnBrk="1" hangingPunct="1"/>
            <a:r>
              <a:rPr lang="ja-JP" altLang="en-US" sz="3200" b="1">
                <a:ln>
                  <a:noFill/>
                </a:ln>
                <a:solidFill>
                  <a:srgbClr val="7030A0"/>
                </a:solidFill>
              </a:rPr>
              <a:t>支援者も快適な姿勢で</a:t>
            </a:r>
          </a:p>
        </p:txBody>
      </p:sp>
      <p:sp>
        <p:nvSpPr>
          <p:cNvPr id="30723" name="コンテンツ プレースホルダ 2"/>
          <p:cNvSpPr>
            <a:spLocks noGrp="1"/>
          </p:cNvSpPr>
          <p:nvPr>
            <p:ph idx="1"/>
          </p:nvPr>
        </p:nvSpPr>
        <p:spPr>
          <a:xfrm>
            <a:off x="647700" y="1544638"/>
            <a:ext cx="7920038" cy="4525962"/>
          </a:xfrm>
        </p:spPr>
        <p:txBody>
          <a:bodyPr/>
          <a:lstStyle/>
          <a:p>
            <a:pPr eaLnBrk="1" hangingPunct="1">
              <a:spcAft>
                <a:spcPts val="1800"/>
              </a:spcAft>
            </a:pPr>
            <a:r>
              <a:rPr lang="ja-JP" altLang="en-US" sz="2800">
                <a:latin typeface="HG丸ｺﾞｼｯｸM-PRO" charset="-128"/>
              </a:rPr>
              <a:t>支援者自身が快適な姿勢でなければ</a:t>
            </a:r>
            <a:r>
              <a:rPr lang="en-US" altLang="ja-JP" sz="2800">
                <a:latin typeface="HG丸ｺﾞｼｯｸM-PRO" charset="-128"/>
              </a:rPr>
              <a:t>,</a:t>
            </a:r>
            <a:r>
              <a:rPr lang="ja-JP" altLang="en-US" sz="2800">
                <a:latin typeface="HG丸ｺﾞｼｯｸM-PRO" charset="-128"/>
              </a:rPr>
              <a:t>母親をうまく支援することができない</a:t>
            </a:r>
            <a:endParaRPr lang="en-US" altLang="ja-JP" sz="2800">
              <a:latin typeface="HG丸ｺﾞｼｯｸM-PRO" charset="-128"/>
            </a:endParaRPr>
          </a:p>
          <a:p>
            <a:pPr eaLnBrk="1" hangingPunct="1">
              <a:spcAft>
                <a:spcPts val="1800"/>
              </a:spcAft>
            </a:pPr>
            <a:r>
              <a:rPr lang="ja-JP" altLang="en-US" sz="2800">
                <a:latin typeface="HG丸ｺﾞｼｯｸM-PRO" charset="-128"/>
              </a:rPr>
              <a:t>支援者の背中が支えられていなかったり体が曲がっていたりしたら</a:t>
            </a:r>
            <a:r>
              <a:rPr lang="en-US" altLang="ja-JP" sz="2800">
                <a:latin typeface="HG丸ｺﾞｼｯｸM-PRO" charset="-128"/>
              </a:rPr>
              <a:t>,</a:t>
            </a:r>
            <a:r>
              <a:rPr lang="ja-JP" altLang="en-US" sz="2800">
                <a:latin typeface="HG丸ｺﾞｼｯｸM-PRO" charset="-128"/>
              </a:rPr>
              <a:t>早く（援助を）終わらせようとする可能性がある</a:t>
            </a:r>
            <a:endParaRPr lang="en-US" altLang="ja-JP" sz="2800">
              <a:latin typeface="HG丸ｺﾞｼｯｸM-PRO" charset="-128"/>
            </a:endParaRPr>
          </a:p>
          <a:p>
            <a:pPr eaLnBrk="1" hangingPunct="1">
              <a:spcAft>
                <a:spcPts val="1800"/>
              </a:spcAft>
            </a:pPr>
            <a:r>
              <a:rPr lang="ja-JP" altLang="en-US" sz="2800">
                <a:latin typeface="HG丸ｺﾞｼｯｸM-PRO" charset="-128"/>
              </a:rPr>
              <a:t>手伝いやすい姿勢</a:t>
            </a:r>
            <a:r>
              <a:rPr lang="en-US" altLang="ja-JP" sz="2800">
                <a:latin typeface="HG丸ｺﾞｼｯｸM-PRO" charset="-128"/>
              </a:rPr>
              <a:t>,</a:t>
            </a:r>
            <a:r>
              <a:rPr lang="ja-JP" altLang="en-US" sz="2800">
                <a:latin typeface="HG丸ｺﾞｼｯｸM-PRO" charset="-128"/>
              </a:rPr>
              <a:t>快適でリラックスできる姿勢で座る</a:t>
            </a:r>
          </a:p>
        </p:txBody>
      </p:sp>
      <p:sp>
        <p:nvSpPr>
          <p:cNvPr id="30724" name="スライド番号プレースホルダ 3"/>
          <p:cNvSpPr>
            <a:spLocks noGrp="1"/>
          </p:cNvSpPr>
          <p:nvPr>
            <p:ph type="sldNum" sz="quarter" idx="12"/>
          </p:nvPr>
        </p:nvSpPr>
        <p:spPr bwMode="auto">
          <a:noFill/>
          <a:ln>
            <a:miter lim="800000"/>
            <a:headEnd/>
            <a:tailEnd/>
          </a:ln>
        </p:spPr>
        <p:txBody>
          <a:bodyPr/>
          <a:lstStyle/>
          <a:p>
            <a:fld id="{F6BE61A3-6E12-C54F-8080-5416676E2C49}" type="slidenum">
              <a:rPr lang="ja-JP" altLang="en-US" smtClean="0"/>
              <a:pPr/>
              <a:t>9</a:t>
            </a:fld>
            <a:endParaRPr lang="ja-JP" alt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thm15="http://schemas.microsoft.com/office/thememl/2012/main" xmlns:a="http://schemas.openxmlformats.org/drawingml/2006/main" xmlns=""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9999</TotalTime>
  <Words>5327</Words>
  <Application>Microsoft Macintosh PowerPoint</Application>
  <PresentationFormat>画面に合わせる (4:3)</PresentationFormat>
  <Paragraphs>739</Paragraphs>
  <Slides>78</Slides>
  <Notes>76</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78</vt:i4>
      </vt:variant>
    </vt:vector>
  </HeadingPairs>
  <TitlesOfParts>
    <vt:vector size="79" baseType="lpstr">
      <vt:lpstr>用基礎セミ</vt:lpstr>
      <vt:lpstr>赤ちゃんとお母さんにやさしい 母乳育児支援</vt:lpstr>
      <vt:lpstr>セッションの目的</vt:lpstr>
      <vt:lpstr>１．授乳姿勢 （赤ちゃんの抱き方）</vt:lpstr>
      <vt:lpstr>必要に応じ授乳姿勢の支援</vt:lpstr>
      <vt:lpstr>母親の授乳姿勢はさまざま</vt:lpstr>
      <vt:lpstr>赤ちゃんの体勢</vt:lpstr>
      <vt:lpstr>さまざまな授乳姿勢</vt:lpstr>
      <vt:lpstr>スライド 8</vt:lpstr>
      <vt:lpstr>支援者も快適な姿勢で</vt:lpstr>
      <vt:lpstr>２．直接授乳のアセスメント</vt:lpstr>
      <vt:lpstr>直接授乳アセスメントでできること</vt:lpstr>
      <vt:lpstr>直接授乳のアセスメント方法</vt:lpstr>
      <vt:lpstr>スライド 13</vt:lpstr>
      <vt:lpstr>「直接授乳観察用紙」の使用</vt:lpstr>
      <vt:lpstr>母親全体を見る</vt:lpstr>
      <vt:lpstr>赤ちゃん全体を見る</vt:lpstr>
      <vt:lpstr>授乳前・乳房を見る</vt:lpstr>
      <vt:lpstr>赤ちゃんの授乳体勢を観察</vt:lpstr>
      <vt:lpstr>吸着の様子を観察</vt:lpstr>
      <vt:lpstr>赤ちゃんの哺乳を観察</vt:lpstr>
      <vt:lpstr>母乳をあげている感じはどうかを 母親に尋ねる</vt:lpstr>
      <vt:lpstr>３．授乳姿勢と吸着のポイントを 見分ける</vt:lpstr>
      <vt:lpstr>下の写真を見ながら「直接授乳観察用紙」の項目をチェックしてみましょう</vt:lpstr>
      <vt:lpstr>写真でわかるポイント: 全体/体勢</vt:lpstr>
      <vt:lpstr>写真でわかるポイント: 吸着</vt:lpstr>
      <vt:lpstr>スライド 26</vt:lpstr>
      <vt:lpstr>母親にどのような良いポイントを 伝えますか？</vt:lpstr>
      <vt:lpstr>母親にどのような提案ができますか</vt:lpstr>
      <vt:lpstr>大きな口とはどんなもの？</vt:lpstr>
      <vt:lpstr>下の写真を見ながら「直接授乳観察用紙」の項目をチェックしてみましょう</vt:lpstr>
      <vt:lpstr>写真でわかるポイント: 全体/体勢</vt:lpstr>
      <vt:lpstr>写真でわかるポイント: 吸着</vt:lpstr>
      <vt:lpstr>母親にどのような良いポイントを 伝えますか？</vt:lpstr>
      <vt:lpstr>母親にどのような提案ができますか</vt:lpstr>
      <vt:lpstr>下の写真を見ながら「直接授乳観察用紙」の項目をチェックしてみましょう</vt:lpstr>
      <vt:lpstr>写真でわかるポイント: 全体</vt:lpstr>
      <vt:lpstr>写真でわかるポイント: 体勢</vt:lpstr>
      <vt:lpstr>写真でわかるポイント: 吸着</vt:lpstr>
      <vt:lpstr>スライド 39</vt:lpstr>
      <vt:lpstr>母親にどんな提案ができますか</vt:lpstr>
      <vt:lpstr>壊れてないなら直さない</vt:lpstr>
      <vt:lpstr>４．赤ちゃんの抱き方と吸わせ方を 母親が学べるように援助する </vt:lpstr>
      <vt:lpstr>ステップ５</vt:lpstr>
      <vt:lpstr>母親が自分でできるように支援</vt:lpstr>
      <vt:lpstr>母親を援助する際に覚えておくこと </vt:lpstr>
      <vt:lpstr>母親は皆同じではない</vt:lpstr>
      <vt:lpstr>座っている母親の授乳支援（実演）</vt:lpstr>
      <vt:lpstr>授乳のアセスメント</vt:lpstr>
      <vt:lpstr>授乳の様子観察後の声かけの例 </vt:lpstr>
      <vt:lpstr>母親が楽な授乳姿勢に</vt:lpstr>
      <vt:lpstr>赤ちゃんの体勢 ~復習~</vt:lpstr>
      <vt:lpstr>乳房を支えたい場合</vt:lpstr>
      <vt:lpstr>吸着できるように支援する場合</vt:lpstr>
      <vt:lpstr>触れる必要がある場合の注意点</vt:lpstr>
      <vt:lpstr>赤ちゃんの頭をつかまない</vt:lpstr>
      <vt:lpstr>呼吸ができないのではと心配？</vt:lpstr>
      <vt:lpstr>提案後の母親の反応に注目</vt:lpstr>
      <vt:lpstr>添え乳の支援（実演）</vt:lpstr>
      <vt:lpstr>授乳の様子を観察後のステップの例</vt:lpstr>
      <vt:lpstr>伝えるポイント</vt:lpstr>
      <vt:lpstr>赤ちゃんの体勢 ~復習~</vt:lpstr>
      <vt:lpstr>添え乳での支えと吸着</vt:lpstr>
      <vt:lpstr>５．いつ直接授乳を援助するか</vt:lpstr>
      <vt:lpstr>初回授乳の次の授乳</vt:lpstr>
      <vt:lpstr>スライド 65</vt:lpstr>
      <vt:lpstr>母親自身が赤ちゃんを適切な体勢で 抱けるようになる必要 </vt:lpstr>
      <vt:lpstr>６．小グループで「母親役」を 支援する練習をする</vt:lpstr>
      <vt:lpstr>演習</vt:lpstr>
      <vt:lpstr>７．乳房への吸着が むずかしい赤ちゃん</vt:lpstr>
      <vt:lpstr>吸着が難しい場合まず観察</vt:lpstr>
      <vt:lpstr>スライド 71</vt:lpstr>
      <vt:lpstr>赤ちゃん側の要因</vt:lpstr>
      <vt:lpstr>母親側の要因</vt:lpstr>
      <vt:lpstr>片方の乳房の拒否</vt:lpstr>
      <vt:lpstr>哺乳を嫌がるときの対応</vt:lpstr>
      <vt:lpstr>乳房を心地よい場に</vt:lpstr>
      <vt:lpstr>哺乳を嫌がらないような予防</vt:lpstr>
      <vt:lpstr>Take-Home Messages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287</cp:revision>
  <dcterms:created xsi:type="dcterms:W3CDTF">2017-08-28T01:22:39Z</dcterms:created>
  <dcterms:modified xsi:type="dcterms:W3CDTF">2017-08-28T02:20:07Z</dcterms:modified>
</cp:coreProperties>
</file>